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0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08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0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0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0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Mean, Median, and Mode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Mean, Median, and Mode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Average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Number of children in each house on my street: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0, 2, 3, 2, 1, 0, 0 2, 0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MEAN is (0+2+3+2+1+0+0+2+0)/9 = 1.11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0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Median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the values and take the value at the midpoint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0, 2, 3, 2, 1, 0, 0 2, 0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it: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0,0,0,0,1,2,2,2,3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140BDBC-5372-4173-B994-E8DFDDA8CA1E}"/>
              </a:ext>
            </a:extLst>
          </p:cNvPr>
          <p:cNvSpPr/>
          <p:nvPr/>
        </p:nvSpPr>
        <p:spPr>
          <a:xfrm>
            <a:off x="1524000" y="3236491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Median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an even number of samples, the average of the two in the middle.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Median is less susceptible to outliers (a data point in a set that is very much bigger or smaller than  nearby) than the mean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mean household income in the US is $72,641, but the median is only $51,939, because the mean is skewed by a handful of billionaires.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Median better represents the typical American in this example.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93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most common value in a data set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 relevant to continuous numerical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 to our number of kids in each house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0, 2, 3, 2, 1, 0, 0, 2, 0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many of each value are there?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0: 4, 1: 1, 2: 3, 3: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MODE (the </a:t>
            </a:r>
            <a:r>
              <a:rPr lang="en-US" sz="1800" b="1">
                <a:solidFill>
                  <a:schemeClr val="tx1"/>
                </a:solidFill>
              </a:rPr>
              <a:t>most common (4) value is 0) is </a:t>
            </a:r>
            <a:r>
              <a:rPr lang="en-US" sz="1800" b="1" dirty="0">
                <a:solidFill>
                  <a:schemeClr val="tx1"/>
                </a:solidFill>
              </a:rPr>
              <a:t>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9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403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13 Mean, Median, and Mode</vt:lpstr>
      <vt:lpstr>13 Mean, Median, and Mode</vt:lpstr>
      <vt:lpstr>13 Mean, Median, and Mode</vt:lpstr>
      <vt:lpstr>13 Mean, Median, and Mode</vt:lpstr>
      <vt:lpstr>13 Mean, Median, and Mode</vt:lpstr>
      <vt:lpstr>13 Mean, Median, and Mode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364</cp:revision>
  <dcterms:created xsi:type="dcterms:W3CDTF">2018-09-28T16:40:41Z</dcterms:created>
  <dcterms:modified xsi:type="dcterms:W3CDTF">2020-08-18T16:47:31Z</dcterms:modified>
</cp:coreProperties>
</file>