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www.udemy.com/course/data-science-and-machine-learning-with-python-hands-on/learn/lecture/4020108#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data-science-and-machine-learning-with-python-hands-on/learn/lecture/4020108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14 Python Mean, Median, and Mode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Mean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https://www.udemy.com/course/data-science-and-machine-learning-with-python-hands-on/learn/lecture/4020084#overview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A8DB6-1F84-465A-9130-EEF0F96E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5072780"/>
            <a:ext cx="6334125" cy="6953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D8A4D-7A17-4675-A54E-2DBDCF4AC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475" y="1997353"/>
            <a:ext cx="3389634" cy="28632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8CE07-C856-4468-A65A-BAC149B98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37" y="1844822"/>
            <a:ext cx="4388895" cy="30802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969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Outlier Mean and Median: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add Jeff Bezos annual income $1B. The outlier data skewed the mean. The median gives better idea for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https://www.udemy.com/course/data-science-and-machine-learning-with-python-hands-on/learn/lecture/4020084#overview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775EF-37CF-484F-8224-69554C52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3" y="2337734"/>
            <a:ext cx="3543193" cy="297854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58D20B-7859-4170-AC69-C10FCA61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142" y="5545967"/>
            <a:ext cx="6329684" cy="94581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96430-D39A-4F71-9567-932A28377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841" y="2348880"/>
            <a:ext cx="3488675" cy="297853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1AE439-10B0-4B44-B30B-CD103464177E}"/>
              </a:ext>
            </a:extLst>
          </p:cNvPr>
          <p:cNvSpPr/>
          <p:nvPr/>
        </p:nvSpPr>
        <p:spPr>
          <a:xfrm>
            <a:off x="1263142" y="5996311"/>
            <a:ext cx="3164842" cy="130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2138F0-CA99-48C7-8478-0CEBCFBF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6" y="1985095"/>
            <a:ext cx="4002578" cy="248465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7390B6-CB8D-4B06-9375-3667D7A6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953302"/>
            <a:ext cx="4290611" cy="25435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9532" y="1261275"/>
            <a:ext cx="35643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Mode = 87, count = 16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4"/>
              </a:rPr>
              <a:t>https://www.udemy.com/course/data-science-and-machine-learning-with-python-hands-on/learn/lecture/4020084#overview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1AE439-10B0-4B44-B30B-CD103464177E}"/>
              </a:ext>
            </a:extLst>
          </p:cNvPr>
          <p:cNvSpPr/>
          <p:nvPr/>
        </p:nvSpPr>
        <p:spPr>
          <a:xfrm>
            <a:off x="4427984" y="6356350"/>
            <a:ext cx="3164842" cy="130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CEE1C4-01E4-4D0B-B0DA-25837EA8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261275"/>
            <a:ext cx="3024336" cy="25713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873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14 Mean, Median, and Mode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9532" y="1261275"/>
            <a:ext cx="7956884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Exercise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Generate some random e-commerce data. Find he Mean, Median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https://www.udemy.com/course/data-science-and-machine-learning-with-python-hands-on/learn/lecture/4020084#overview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788AF-5554-40FF-A6E3-50A26D3B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045878"/>
            <a:ext cx="5122912" cy="265872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5B259-50D0-45B3-A5C8-6186BC7FB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74" y="2005327"/>
            <a:ext cx="3225807" cy="2751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B5A30-0B28-4493-98E9-D6FC3732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57225"/>
            <a:ext cx="684847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19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184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14 Python Mean, Median, and Mode</vt:lpstr>
      <vt:lpstr>14 Mean, Median, and Mode</vt:lpstr>
      <vt:lpstr>14 Mean, Median, and Mode</vt:lpstr>
      <vt:lpstr>14 Mean, Median, and Mode</vt:lpstr>
      <vt:lpstr>14 Mean, Median, and Mode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376</cp:revision>
  <dcterms:created xsi:type="dcterms:W3CDTF">2018-09-28T16:40:41Z</dcterms:created>
  <dcterms:modified xsi:type="dcterms:W3CDTF">2020-08-18T17:48:23Z</dcterms:modified>
</cp:coreProperties>
</file>