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8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 Documents and Code Convention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Documents and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096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subject is ordered by numeric order, such as, 001, 002, with subject name of CamelCase after the numeric order, for example 001_SetupRunTensorflow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document is written in Window Power point format (pptx).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associated code associated with the subject is put the folder with same name but all lower cases with ‘-’ separated, for example, 001-seup-run-tensorflow, This is to follow the Python PEP 3 convention.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Two kinds of code in the folder, one is in Jupyter Notebook format, with file extension, *.ipynb. The other kind is Python format, with file extension *.</a:t>
            </a:r>
            <a:r>
              <a:rPr lang="en-US" sz="1800" b="1" dirty="0" err="1">
                <a:solidFill>
                  <a:schemeClr val="tx1"/>
                </a:solidFill>
              </a:rPr>
              <a:t>py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Dataset are download from web site will put at the same folder. Each folder is a container share the same </a:t>
            </a:r>
            <a:r>
              <a:rPr lang="en-US" sz="1800" b="1">
                <a:solidFill>
                  <a:schemeClr val="tx1"/>
                </a:solidFill>
              </a:rPr>
              <a:t>data set.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178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 Documents and Code Convention</vt:lpstr>
      <vt:lpstr>2 Documents and Code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370</cp:revision>
  <dcterms:created xsi:type="dcterms:W3CDTF">2018-09-28T16:40:41Z</dcterms:created>
  <dcterms:modified xsi:type="dcterms:W3CDTF">2020-09-25T06:21:32Z</dcterms:modified>
</cp:coreProperties>
</file>