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1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5401" autoAdjust="0"/>
  </p:normalViewPr>
  <p:slideViewPr>
    <p:cSldViewPr>
      <p:cViewPr varScale="1">
        <p:scale>
          <a:sx n="94" d="100"/>
          <a:sy n="94" d="100"/>
        </p:scale>
        <p:origin x="4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R1-GEpyOPzT2AO4D_eifdw" TargetMode="External"/><Relationship Id="rId2" Type="http://schemas.openxmlformats.org/officeDocument/2006/relationships/hyperlink" Target="https://m.youtube.com/watch?v=6-eEpq7ChK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4Lcf9du9L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Install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Install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010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the Windows 10 (Linux or MacOS), Tensorflow 6.0 has dependencies for Anaconda 3, Python 3, and numpy, scikit-learn (formal name is SciKits  or SciPy Toolkit), and associated frameworks.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YouTube video for Linux: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2"/>
              </a:rPr>
              <a:t>https://m.youtube.com/watch?v=6-eEpq7ChKg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3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4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12809</TotalTime>
  <Words>93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var(--ytd-video-primary-info-renderer-title-font-family, inherit)</vt:lpstr>
      <vt:lpstr>Wingdings</vt:lpstr>
      <vt:lpstr>Office 佈景主題</vt:lpstr>
      <vt:lpstr>6 Install TensorFlow</vt:lpstr>
      <vt:lpstr>6 Install TensorFlow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6778</cp:revision>
  <dcterms:created xsi:type="dcterms:W3CDTF">2018-09-28T16:40:41Z</dcterms:created>
  <dcterms:modified xsi:type="dcterms:W3CDTF">2020-09-26T05:59:35Z</dcterms:modified>
</cp:coreProperties>
</file>