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17" r:id="rId3"/>
    <p:sldId id="31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79" autoAdjust="0"/>
    <p:restoredTop sz="95401" autoAdjust="0"/>
  </p:normalViewPr>
  <p:slideViewPr>
    <p:cSldViewPr>
      <p:cViewPr varScale="1">
        <p:scale>
          <a:sx n="94" d="100"/>
          <a:sy n="94" d="100"/>
        </p:scale>
        <p:origin x="55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106 Some Reference Books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/>
              <a:t>Peter H. Chen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106 Some Reference Books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9" y="1418785"/>
            <a:ext cx="6593904" cy="22262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Some Reference Books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1. "Hands-on Machine Learning with Scikit-Learn &amp; TensorFlow,“ O'Reilly (2017)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Summary: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It is lower level tensorflow, 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it doesn't get into Keras much.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t is a good overview of the theory behind the different techniques of neural networks and RNN’s and CNN’s.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49C8BE-59AE-44BD-815D-C661050F7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497439"/>
            <a:ext cx="1571625" cy="20478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D0C7EF5C-7B9F-44B8-9721-6CED8231EECA}"/>
              </a:ext>
            </a:extLst>
          </p:cNvPr>
          <p:cNvSpPr txBox="1">
            <a:spLocks/>
          </p:cNvSpPr>
          <p:nvPr/>
        </p:nvSpPr>
        <p:spPr>
          <a:xfrm>
            <a:off x="426369" y="4221088"/>
            <a:ext cx="6593904" cy="13337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2. “Deep Learning,“ O'Reilly (2017)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Summary: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It does not use Python Library. </a:t>
            </a:r>
            <a:r>
              <a:rPr lang="en-US" sz="1800" b="1" dirty="0">
                <a:solidFill>
                  <a:srgbClr val="29303B"/>
                </a:solidFill>
              </a:rPr>
              <a:t>It uses DL4J Library.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It is a good book for Java Developer. </a:t>
            </a:r>
          </a:p>
        </p:txBody>
      </p:sp>
      <p:pic>
        <p:nvPicPr>
          <p:cNvPr id="1030" name="Picture 6" descr="Fundamentals of Deep Learning: Designing Next-Generation Machine  Intelligence Algorithms: Buduma, Nikhil, Locascio, Nicholas: 9781491925614:  Amazon.com: Books">
            <a:extLst>
              <a:ext uri="{FF2B5EF4-FFF2-40B4-BE49-F238E27FC236}">
                <a16:creationId xmlns:a16="http://schemas.microsoft.com/office/drawing/2014/main" id="{476D4074-CE02-449C-BBB5-3ACBF89E2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74" y="3851284"/>
            <a:ext cx="1883668" cy="247851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61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106 Some Reference Books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5"/>
            <a:ext cx="8260431" cy="9300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Some Reference Books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For GRU Cell in Keras, just look that into google and it will probably come up with some tutorials and documentation.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7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 of Chapter</a:t>
            </a:r>
            <a:endParaRPr lang="zh-TW" altLang="en-US" sz="6000" b="1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16077</TotalTime>
  <Words>173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106 Some Reference Books</vt:lpstr>
      <vt:lpstr>106 Some Reference Books</vt:lpstr>
      <vt:lpstr>106 Some Reference Books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7818</cp:revision>
  <dcterms:created xsi:type="dcterms:W3CDTF">2018-09-28T16:40:41Z</dcterms:created>
  <dcterms:modified xsi:type="dcterms:W3CDTF">2020-09-23T04:09:51Z</dcterms:modified>
</cp:coreProperties>
</file>