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07" r:id="rId3"/>
    <p:sldId id="320" r:id="rId4"/>
    <p:sldId id="324" r:id="rId5"/>
    <p:sldId id="325" r:id="rId6"/>
    <p:sldId id="326" r:id="rId7"/>
    <p:sldId id="327" r:id="rId8"/>
    <p:sldId id="328" r:id="rId9"/>
    <p:sldId id="330" r:id="rId10"/>
    <p:sldId id="329"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97" d="100"/>
          <a:sy n="97" d="100"/>
        </p:scale>
        <p:origin x="37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86 Experiment Length</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86.2 Summary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7799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Summary</a:t>
            </a:r>
          </a:p>
          <a:p>
            <a:pPr marL="342900" indent="-342900" algn="l">
              <a:buClr>
                <a:srgbClr val="0070C0"/>
              </a:buClr>
              <a:buSzPct val="80000"/>
              <a:buFont typeface="Wingdings" pitchFamily="2" charset="2"/>
              <a:buChar char="u"/>
            </a:pPr>
            <a:r>
              <a:rPr lang="en-US" sz="1800" b="1" i="0" dirty="0">
                <a:solidFill>
                  <a:srgbClr val="29303B"/>
                </a:solidFill>
                <a:effectLst/>
              </a:rPr>
              <a:t>It is a little parable about make sure you go in with agreed upper bounds on how long you're going to spend testing a given experiment.</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you're not seeing trends in the p-value that look encouraging, it's time to pull the plug at that point.</a:t>
            </a:r>
          </a:p>
          <a:p>
            <a:pPr marL="342900" indent="-342900" algn="l">
              <a:buClr>
                <a:srgbClr val="0070C0"/>
              </a:buClr>
              <a:buSzPct val="80000"/>
              <a:buFont typeface="Wingdings" pitchFamily="2" charset="2"/>
              <a:buChar char="u"/>
            </a:pPr>
            <a:r>
              <a:rPr lang="en-US" sz="1800" b="1" dirty="0">
                <a:solidFill>
                  <a:srgbClr val="29303B"/>
                </a:solidFill>
              </a:rPr>
              <a:t>R</a:t>
            </a:r>
            <a:r>
              <a:rPr lang="en-US" sz="1800" b="1" i="0" dirty="0">
                <a:solidFill>
                  <a:srgbClr val="29303B"/>
                </a:solidFill>
                <a:effectLst/>
              </a:rPr>
              <a:t>emember, time is a precious commodity when you're experimenting on a website.</a:t>
            </a:r>
          </a:p>
          <a:p>
            <a:pPr marL="342900" indent="-342900" algn="l">
              <a:buClr>
                <a:srgbClr val="0070C0"/>
              </a:buClr>
              <a:buSzPct val="80000"/>
              <a:buFont typeface="Wingdings" pitchFamily="2" charset="2"/>
              <a:buChar char="u"/>
            </a:pPr>
            <a:r>
              <a:rPr lang="en-US" sz="1800" b="1" i="0" dirty="0">
                <a:solidFill>
                  <a:srgbClr val="29303B"/>
                </a:solidFill>
                <a:effectLst/>
              </a:rPr>
              <a:t>You can only run so many experiments at once, usually one.</a:t>
            </a:r>
          </a:p>
          <a:p>
            <a:pPr marL="342900" indent="-342900" algn="l">
              <a:buClr>
                <a:srgbClr val="0070C0"/>
              </a:buClr>
              <a:buSzPct val="80000"/>
              <a:buFont typeface="Wingdings" pitchFamily="2" charset="2"/>
              <a:buChar char="u"/>
            </a:pPr>
            <a:r>
              <a:rPr lang="en-US" sz="1800" b="1" i="0" dirty="0">
                <a:solidFill>
                  <a:srgbClr val="29303B"/>
                </a:solidFill>
                <a:effectLst/>
              </a:rPr>
              <a:t>And the time that you waste trying to wait for a result that will never come on an experiment, is time you could've spent trying an experiment that actually did make a positive difference.</a:t>
            </a:r>
          </a:p>
          <a:p>
            <a:pPr marL="342900" indent="-342900" algn="l">
              <a:buClr>
                <a:srgbClr val="0070C0"/>
              </a:buClr>
              <a:buSzPct val="80000"/>
              <a:buFont typeface="Wingdings" pitchFamily="2" charset="2"/>
              <a:buChar char="u"/>
            </a:pPr>
            <a:r>
              <a:rPr lang="en-US" sz="1800" b="1" i="0" dirty="0">
                <a:solidFill>
                  <a:srgbClr val="29303B"/>
                </a:solidFill>
                <a:effectLst/>
              </a:rPr>
              <a:t>So choose your time limits wisely.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04268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86 Experiment Length</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6784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How Long Do We Run an Experiment?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How long does it take to actually get a results?</a:t>
            </a:r>
          </a:p>
          <a:p>
            <a:pPr marL="342900" indent="-342900" algn="l">
              <a:buClr>
                <a:srgbClr val="0070C0"/>
              </a:buClr>
              <a:buSzPct val="80000"/>
              <a:buFont typeface="Wingdings" pitchFamily="2" charset="2"/>
              <a:buChar char="u"/>
            </a:pPr>
            <a:r>
              <a:rPr lang="en-US" sz="1800" b="1" i="0" dirty="0">
                <a:solidFill>
                  <a:srgbClr val="29303B"/>
                </a:solidFill>
                <a:effectLst/>
              </a:rPr>
              <a:t>At what point do you give up?</a:t>
            </a:r>
          </a:p>
          <a:p>
            <a:pPr marL="342900" indent="-342900" algn="l">
              <a:buClr>
                <a:srgbClr val="0070C0"/>
              </a:buClr>
              <a:buSzPct val="80000"/>
              <a:buFont typeface="Wingdings" pitchFamily="2" charset="2"/>
              <a:buChar char="u"/>
            </a:pPr>
            <a:r>
              <a:rPr lang="en-US" sz="1800" b="1" dirty="0">
                <a:solidFill>
                  <a:srgbClr val="29303B"/>
                </a:solidFill>
              </a:rPr>
              <a:t>We will discuss. </a:t>
            </a:r>
            <a:r>
              <a:rPr lang="en-US" sz="1800" b="1" i="0" dirty="0">
                <a:solidFill>
                  <a:srgbClr val="29303B"/>
                </a:solidFill>
                <a:effectLst/>
              </a:rPr>
              <a:t>This is going to be a short discussion.</a:t>
            </a:r>
          </a:p>
          <a:p>
            <a:pPr marL="342900" indent="-342900" algn="l">
              <a:buClr>
                <a:srgbClr val="0070C0"/>
              </a:buClr>
              <a:buSzPct val="80000"/>
              <a:buFont typeface="Wingdings" pitchFamily="2" charset="2"/>
              <a:buChar char="u"/>
            </a:pPr>
            <a:r>
              <a:rPr lang="en-US" sz="1800" b="1" i="0" dirty="0">
                <a:solidFill>
                  <a:srgbClr val="29303B"/>
                </a:solidFill>
                <a:effectLst/>
              </a:rPr>
              <a:t>I just want to spend a couple minutes talking about how to decide when an experiment is over. </a:t>
            </a:r>
          </a:p>
          <a:p>
            <a:pPr marL="342900" indent="-342900" algn="l">
              <a:buClr>
                <a:srgbClr val="0070C0"/>
              </a:buClr>
              <a:buSzPct val="80000"/>
              <a:buFont typeface="Wingdings" pitchFamily="2" charset="2"/>
              <a:buChar char="u"/>
            </a:pPr>
            <a:r>
              <a:rPr lang="en-US" sz="1800" b="1" i="0" dirty="0">
                <a:solidFill>
                  <a:srgbClr val="29303B"/>
                </a:solidFill>
                <a:effectLst/>
              </a:rPr>
              <a:t>So if someone in your company has developed a new experiment, a new change that they want to test, they have a vested interest in seeing that succeed. You know, they put a lot of work and time into it and they want it to be successful.</a:t>
            </a:r>
          </a:p>
          <a:p>
            <a:pPr marL="342900" indent="-342900" algn="l">
              <a:buClr>
                <a:srgbClr val="0070C0"/>
              </a:buClr>
              <a:buSzPct val="80000"/>
              <a:buFont typeface="Wingdings" pitchFamily="2" charset="2"/>
              <a:buChar char="u"/>
            </a:pPr>
            <a:r>
              <a:rPr lang="en-US" sz="1800" b="1" dirty="0">
                <a:solidFill>
                  <a:srgbClr val="29303B"/>
                </a:solidFill>
              </a:rPr>
              <a:t>M</a:t>
            </a:r>
            <a:r>
              <a:rPr lang="en-US" sz="1800" b="1" i="0" dirty="0">
                <a:solidFill>
                  <a:srgbClr val="29303B"/>
                </a:solidFill>
                <a:effectLst/>
              </a:rPr>
              <a:t>aybe you've gone weeks and you still haven’t reached a significant outcome on this experiment, positive or negative. </a:t>
            </a:r>
          </a:p>
          <a:p>
            <a:pPr marL="342900" indent="-342900" algn="l">
              <a:buClr>
                <a:srgbClr val="0070C0"/>
              </a:buClr>
              <a:buSzPct val="80000"/>
              <a:buFont typeface="Wingdings" pitchFamily="2" charset="2"/>
              <a:buChar char="u"/>
            </a:pPr>
            <a:r>
              <a:rPr lang="en-US" sz="1800" b="1" i="0" dirty="0">
                <a:solidFill>
                  <a:srgbClr val="29303B"/>
                </a:solidFill>
                <a:effectLst/>
              </a:rPr>
              <a:t>You know, they're going to want to keep running it pretty much indefinitely, in hopes that it will eventually show a positive result. </a:t>
            </a:r>
          </a:p>
          <a:p>
            <a:pPr marL="342900" indent="-342900" algn="l">
              <a:buClr>
                <a:srgbClr val="0070C0"/>
              </a:buClr>
              <a:buSzPct val="80000"/>
              <a:buFont typeface="Wingdings" pitchFamily="2" charset="2"/>
              <a:buChar char="u"/>
            </a:pPr>
            <a:r>
              <a:rPr lang="en-US" sz="1800" b="1" i="0" dirty="0">
                <a:solidFill>
                  <a:srgbClr val="29303B"/>
                </a:solidFill>
                <a:effectLst/>
              </a:rPr>
              <a:t>It's up to you to draw the line on how long you're willing to run this experiment for.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86.1 When A/B Test Is Done?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86.1 When A/B Test Is Done?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979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How do I know when I'm done running an A/B test? </a:t>
            </a:r>
          </a:p>
          <a:p>
            <a:pPr marL="342900" indent="-342900" algn="l">
              <a:buClr>
                <a:srgbClr val="0070C0"/>
              </a:buClr>
              <a:buSzPct val="80000"/>
              <a:buFont typeface="Wingdings" pitchFamily="2" charset="2"/>
              <a:buChar char="u"/>
            </a:pPr>
            <a:r>
              <a:rPr lang="en-US" sz="1800" b="1" dirty="0">
                <a:solidFill>
                  <a:srgbClr val="29303B"/>
                </a:solidFill>
              </a:rPr>
              <a:t>You have achieved significance (Positive or negative)</a:t>
            </a:r>
          </a:p>
          <a:p>
            <a:pPr marL="342900" indent="-342900" algn="l">
              <a:buClr>
                <a:srgbClr val="0070C0"/>
              </a:buClr>
              <a:buSzPct val="80000"/>
              <a:buFont typeface="Wingdings" pitchFamily="2" charset="2"/>
              <a:buChar char="u"/>
            </a:pPr>
            <a:r>
              <a:rPr lang="en-US" sz="1800" b="1" i="0" dirty="0">
                <a:solidFill>
                  <a:srgbClr val="29303B"/>
                </a:solidFill>
                <a:effectLst/>
              </a:rPr>
              <a:t>You no longer observe meaningful trends in your P-Value</a:t>
            </a:r>
          </a:p>
          <a:p>
            <a:pPr marL="342900" indent="-342900" algn="l">
              <a:buClr>
                <a:srgbClr val="0070C0"/>
              </a:buClr>
              <a:buSzPct val="80000"/>
              <a:buFont typeface="Wingdings" pitchFamily="2" charset="2"/>
              <a:buChar char="u"/>
            </a:pPr>
            <a:r>
              <a:rPr lang="en-US" sz="1800" b="1" dirty="0">
                <a:solidFill>
                  <a:srgbClr val="29303B"/>
                </a:solidFill>
              </a:rPr>
              <a:t>That is , you do not see anu indication that your experiment will “</a:t>
            </a:r>
            <a:r>
              <a:rPr lang="en-US" sz="1800" b="1" dirty="0" err="1">
                <a:solidFill>
                  <a:srgbClr val="29303B"/>
                </a:solidFill>
              </a:rPr>
              <a:t>coverge</a:t>
            </a:r>
            <a:r>
              <a:rPr lang="en-US" sz="1800" b="1" dirty="0">
                <a:solidFill>
                  <a:srgbClr val="29303B"/>
                </a:solidFill>
              </a:rPr>
              <a:t>” on result over time</a:t>
            </a:r>
          </a:p>
          <a:p>
            <a:pPr marL="342900" indent="-342900" algn="l">
              <a:buClr>
                <a:srgbClr val="0070C0"/>
              </a:buClr>
              <a:buSzPct val="80000"/>
              <a:buFont typeface="Wingdings" pitchFamily="2" charset="2"/>
              <a:buChar char="u"/>
            </a:pPr>
            <a:r>
              <a:rPr lang="en-US" sz="1800" b="1" i="0" dirty="0">
                <a:solidFill>
                  <a:srgbClr val="29303B"/>
                </a:solidFill>
                <a:effectLst/>
              </a:rPr>
              <a:t>You reach some pre-established upper bound on 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5574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86.1 When A/B Test Is Done?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4280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How do I know when I'm done running an A/B test? (Explanation) </a:t>
            </a:r>
          </a:p>
          <a:p>
            <a:pPr marL="342900" indent="-342900" algn="l">
              <a:buClr>
                <a:srgbClr val="0070C0"/>
              </a:buClr>
              <a:buSzPct val="80000"/>
              <a:buFont typeface="Wingdings" pitchFamily="2" charset="2"/>
              <a:buChar char="u"/>
            </a:pPr>
            <a:r>
              <a:rPr lang="en-US" sz="1800" b="1" i="0" dirty="0">
                <a:solidFill>
                  <a:srgbClr val="29303B"/>
                </a:solidFill>
                <a:effectLst/>
              </a:rPr>
              <a:t>I mean, it's not always straightforward to predict how long it will take before you can achieve a significant result.</a:t>
            </a:r>
          </a:p>
          <a:p>
            <a:pPr marL="342900" indent="-342900" algn="l">
              <a:buClr>
                <a:srgbClr val="0070C0"/>
              </a:buClr>
              <a:buSzPct val="80000"/>
              <a:buFont typeface="Wingdings" pitchFamily="2" charset="2"/>
              <a:buChar char="u"/>
            </a:pPr>
            <a:r>
              <a:rPr lang="en-US" sz="1800" b="1" i="0" dirty="0">
                <a:solidFill>
                  <a:srgbClr val="29303B"/>
                </a:solidFill>
                <a:effectLst/>
              </a:rPr>
              <a:t>But obviously if you have achieved a significant result, you know your p-value has gone below 1% or 5% or whatever threshold you've chosen, you're done. </a:t>
            </a:r>
          </a:p>
          <a:p>
            <a:pPr marL="342900" indent="-342900" algn="l">
              <a:buClr>
                <a:srgbClr val="0070C0"/>
              </a:buClr>
              <a:buSzPct val="80000"/>
              <a:buFont typeface="Wingdings" pitchFamily="2" charset="2"/>
              <a:buChar char="u"/>
            </a:pPr>
            <a:r>
              <a:rPr lang="en-US" sz="1800" b="1" i="0" dirty="0">
                <a:solidFill>
                  <a:srgbClr val="29303B"/>
                </a:solidFill>
                <a:effectLst/>
              </a:rPr>
              <a:t>At that point you can pull the plug on the experiment, you can either roll out the change more widely or remove it because was actually having a negative effect.</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can always tell people to go back and try again, you know, use what they've learned from the experiment to maybe try it again with some changes and you know, that's fine.</a:t>
            </a:r>
          </a:p>
          <a:p>
            <a:pPr marL="342900" indent="-342900" algn="l">
              <a:buClr>
                <a:srgbClr val="0070C0"/>
              </a:buClr>
              <a:buSzPct val="80000"/>
              <a:buFont typeface="Wingdings" pitchFamily="2" charset="2"/>
              <a:buChar char="u"/>
            </a:pPr>
            <a:r>
              <a:rPr lang="en-US" sz="1800" b="1" i="0" dirty="0">
                <a:solidFill>
                  <a:srgbClr val="29303B"/>
                </a:solidFill>
                <a:effectLst/>
              </a:rPr>
              <a:t>Soften the blow a little bit.</a:t>
            </a:r>
          </a:p>
          <a:p>
            <a:pPr marL="342900" indent="-342900" algn="l">
              <a:buClr>
                <a:srgbClr val="0070C0"/>
              </a:buClr>
              <a:buSzPct val="80000"/>
              <a:buFont typeface="Wingdings" pitchFamily="2" charset="2"/>
              <a:buChar char="u"/>
            </a:pPr>
            <a:r>
              <a:rPr lang="en-US" sz="1800" b="1" i="0" dirty="0">
                <a:solidFill>
                  <a:srgbClr val="29303B"/>
                </a:solidFill>
                <a:effectLst/>
              </a:rPr>
              <a:t>But the other thing that might happen is it's just not converging at all.</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you're not seeing any trends over time in the p-value, it's probably a good sign you're not going to see this converge any time soon.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401627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86.1 When A/B Test Is Done?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0680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How do I know when I'm done running an A/B test? (Explanation) </a:t>
            </a:r>
          </a:p>
          <a:p>
            <a:pPr marL="342900" indent="-342900" algn="l">
              <a:buClr>
                <a:srgbClr val="0070C0"/>
              </a:buClr>
              <a:buSzPct val="80000"/>
              <a:buFont typeface="Wingdings" pitchFamily="2" charset="2"/>
              <a:buChar char="u"/>
            </a:pPr>
            <a:r>
              <a:rPr lang="en-US" sz="1800" b="1" i="0" dirty="0">
                <a:solidFill>
                  <a:srgbClr val="29303B"/>
                </a:solidFill>
                <a:effectLst/>
              </a:rPr>
              <a:t>It's just not going to have enough of an impact on behavior to even be measurable</a:t>
            </a:r>
            <a:r>
              <a:rPr lang="en-US" sz="1800" b="1" dirty="0">
                <a:solidFill>
                  <a:srgbClr val="29303B"/>
                </a:solidFill>
              </a:rPr>
              <a:t> </a:t>
            </a:r>
            <a:r>
              <a:rPr lang="en-US" sz="1800" b="1" i="0" dirty="0">
                <a:solidFill>
                  <a:srgbClr val="29303B"/>
                </a:solidFill>
                <a:effectLst/>
              </a:rPr>
              <a:t>no matter how long you run it.</a:t>
            </a:r>
          </a:p>
          <a:p>
            <a:pPr marL="342900" indent="-342900" algn="l">
              <a:buClr>
                <a:srgbClr val="0070C0"/>
              </a:buClr>
              <a:buSzPct val="80000"/>
              <a:buFont typeface="Wingdings" pitchFamily="2" charset="2"/>
              <a:buChar char="u"/>
            </a:pPr>
            <a:r>
              <a:rPr lang="en-US" sz="1800" b="1" i="0" dirty="0">
                <a:solidFill>
                  <a:srgbClr val="29303B"/>
                </a:solidFill>
                <a:effectLst/>
              </a:rPr>
              <a:t>So what you want to do is everyday plot on a graph for a given experiment, the p-value, the t-statistic, whatever you're using to measure the success of this experiment.</a:t>
            </a:r>
          </a:p>
          <a:p>
            <a:pPr marL="342900" indent="-342900" algn="l">
              <a:buClr>
                <a:srgbClr val="0070C0"/>
              </a:buClr>
              <a:buSzPct val="80000"/>
              <a:buFont typeface="Wingdings" pitchFamily="2" charset="2"/>
              <a:buChar char="u"/>
            </a:pPr>
            <a:r>
              <a:rPr lang="en-US" sz="1800" b="1" i="0" dirty="0">
                <a:solidFill>
                  <a:srgbClr val="29303B"/>
                </a:solidFill>
                <a:effectLst/>
              </a:rPr>
              <a:t>If you're seeing, you know, something that looks promising, you will see that p-value start to come down over time.</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more data it gets, the more significant your results should be getting.</a:t>
            </a:r>
          </a:p>
          <a:p>
            <a:pPr marL="342900" indent="-342900" algn="l">
              <a:buClr>
                <a:srgbClr val="0070C0"/>
              </a:buClr>
              <a:buSzPct val="80000"/>
              <a:buFont typeface="Wingdings" pitchFamily="2" charset="2"/>
              <a:buChar char="u"/>
            </a:pPr>
            <a:r>
              <a:rPr lang="en-US" sz="1800" b="1" i="0" dirty="0">
                <a:solidFill>
                  <a:srgbClr val="29303B"/>
                </a:solidFill>
                <a:effectLst/>
              </a:rPr>
              <a:t>Now if you see instead a flat line or a line that's all over the place, that tells you that that p-value's not going anywhere.</a:t>
            </a:r>
          </a:p>
          <a:p>
            <a:pPr marL="342900" indent="-342900" algn="l">
              <a:buClr>
                <a:srgbClr val="0070C0"/>
              </a:buClr>
              <a:buSzPct val="80000"/>
              <a:buFont typeface="Wingdings" pitchFamily="2" charset="2"/>
              <a:buChar char="u"/>
            </a:pPr>
            <a:r>
              <a:rPr lang="en-US" sz="1800" b="1" i="0" dirty="0">
                <a:solidFill>
                  <a:srgbClr val="29303B"/>
                </a:solidFill>
                <a:effectLst/>
              </a:rPr>
              <a:t>And it doesn't matter how long you run this experiment, it's just not going to happen.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75798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86.1 When A/B Test Is Done?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932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How do I know when I'm done running an A/B test? (Explanation) </a:t>
            </a:r>
          </a:p>
          <a:p>
            <a:pPr marL="342900" indent="-342900" algn="l">
              <a:buClr>
                <a:srgbClr val="0070C0"/>
              </a:buClr>
              <a:buSzPct val="80000"/>
              <a:buFont typeface="Wingdings" pitchFamily="2" charset="2"/>
              <a:buChar char="u"/>
            </a:pPr>
            <a:r>
              <a:rPr lang="en-US" sz="1800" b="1" i="0" dirty="0">
                <a:solidFill>
                  <a:srgbClr val="29303B"/>
                </a:solidFill>
                <a:effectLst/>
              </a:rPr>
              <a:t>So you need to agree up front that in the case where you're not seeing any trends in p-values, what's the longest you're willing to run this experiment for?</a:t>
            </a:r>
          </a:p>
          <a:p>
            <a:pPr marL="342900" indent="-342900" algn="l">
              <a:buClr>
                <a:srgbClr val="0070C0"/>
              </a:buClr>
              <a:buSzPct val="80000"/>
              <a:buFont typeface="Wingdings" pitchFamily="2" charset="2"/>
              <a:buChar char="u"/>
            </a:pPr>
            <a:r>
              <a:rPr lang="en-US" sz="1800" b="1" i="0" dirty="0">
                <a:solidFill>
                  <a:srgbClr val="29303B"/>
                </a:solidFill>
                <a:effectLst/>
              </a:rPr>
              <a:t>Is it two weeks? Is it a month?</a:t>
            </a:r>
          </a:p>
          <a:p>
            <a:pPr marL="342900" indent="-342900" algn="l">
              <a:buClr>
                <a:srgbClr val="0070C0"/>
              </a:buClr>
              <a:buSzPct val="80000"/>
              <a:buFont typeface="Wingdings" pitchFamily="2" charset="2"/>
              <a:buChar char="u"/>
            </a:pPr>
            <a:r>
              <a:rPr lang="en-US" sz="1800" b="1" i="0" dirty="0">
                <a:solidFill>
                  <a:srgbClr val="29303B"/>
                </a:solidFill>
                <a:effectLst/>
              </a:rPr>
              <a:t>Keep in mind that having more than one experiment running on the site at once can conflict your results.</a:t>
            </a:r>
          </a:p>
          <a:p>
            <a:pPr marL="342900" indent="-342900" algn="l">
              <a:buClr>
                <a:srgbClr val="0070C0"/>
              </a:buClr>
              <a:buSzPct val="80000"/>
              <a:buFont typeface="Wingdings" pitchFamily="2" charset="2"/>
              <a:buChar char="u"/>
            </a:pPr>
            <a:r>
              <a:rPr lang="en-US" sz="1800" b="1" i="0" dirty="0">
                <a:solidFill>
                  <a:srgbClr val="29303B"/>
                </a:solidFill>
                <a:effectLst/>
              </a:rPr>
              <a:t>So time spent on experiments are a valuable commodity. You can't make more time in the world.</a:t>
            </a:r>
          </a:p>
          <a:p>
            <a:pPr marL="342900" indent="-342900" algn="l">
              <a:buClr>
                <a:srgbClr val="0070C0"/>
              </a:buClr>
              <a:buSzPct val="80000"/>
              <a:buFont typeface="Wingdings" pitchFamily="2" charset="2"/>
              <a:buChar char="u"/>
            </a:pPr>
            <a:r>
              <a:rPr lang="en-US" sz="1800" b="1" i="0" dirty="0">
                <a:solidFill>
                  <a:srgbClr val="29303B"/>
                </a:solidFill>
                <a:effectLst/>
              </a:rPr>
              <a:t>So you can only really run as many experiments as you have time to run them within a given year.</a:t>
            </a:r>
          </a:p>
          <a:p>
            <a:pPr marL="342900" indent="-342900" algn="l">
              <a:buClr>
                <a:srgbClr val="0070C0"/>
              </a:buClr>
              <a:buSzPct val="80000"/>
              <a:buFont typeface="Wingdings" pitchFamily="2" charset="2"/>
              <a:buChar char="u"/>
            </a:pPr>
            <a:r>
              <a:rPr lang="en-US" sz="1800" b="1" i="0" dirty="0">
                <a:solidFill>
                  <a:srgbClr val="29303B"/>
                </a:solidFill>
                <a:effectLst/>
              </a:rPr>
              <a:t>So if you spend too much time running one experiment that really has no chance of converging on a result, that's an opportunity you've missed to run another potentially more valuable experiment during that time that you were wasting on this other one.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76363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86.1 When A/B Test Is Done?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5477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How do I know when I'm done running an A/B test? (Explanation) </a:t>
            </a:r>
          </a:p>
          <a:p>
            <a:pPr marL="342900" indent="-342900" algn="l">
              <a:buClr>
                <a:srgbClr val="0070C0"/>
              </a:buClr>
              <a:buSzPct val="80000"/>
              <a:buFont typeface="Wingdings" pitchFamily="2" charset="2"/>
              <a:buChar char="u"/>
            </a:pPr>
            <a:r>
              <a:rPr lang="en-US" sz="1800" b="1" i="0" dirty="0">
                <a:solidFill>
                  <a:srgbClr val="29303B"/>
                </a:solidFill>
                <a:effectLst/>
              </a:rPr>
              <a:t>So it's important to draw the line on experiment lengths because time is a very precious commodity when you're running A/B tests on a website. </a:t>
            </a:r>
          </a:p>
          <a:p>
            <a:pPr marL="342900" indent="-342900" algn="l">
              <a:buClr>
                <a:srgbClr val="0070C0"/>
              </a:buClr>
              <a:buSzPct val="80000"/>
              <a:buFont typeface="Wingdings" pitchFamily="2" charset="2"/>
              <a:buChar char="u"/>
            </a:pPr>
            <a:r>
              <a:rPr lang="en-US" sz="1800" b="1" i="0" dirty="0">
                <a:solidFill>
                  <a:srgbClr val="29303B"/>
                </a:solidFill>
                <a:effectLst/>
              </a:rPr>
              <a:t>At least as long as you have more ideas than you have time, which hopefully is the case.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79644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86.2 Summary</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8784234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11277</TotalTime>
  <Words>1144</Words>
  <Application>Microsoft Office PowerPoint</Application>
  <PresentationFormat>On-screen Show (4:3)</PresentationFormat>
  <Paragraphs>87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86 Experiment Length</vt:lpstr>
      <vt:lpstr>86 Experiment Length</vt:lpstr>
      <vt:lpstr>86.1 When A/B Test Is Done?</vt:lpstr>
      <vt:lpstr>86.1 When A/B Test Is Done?</vt:lpstr>
      <vt:lpstr>86.1 When A/B Test Is Done?</vt:lpstr>
      <vt:lpstr>86.1 When A/B Test Is Done?</vt:lpstr>
      <vt:lpstr>86.1 When A/B Test Is Done?</vt:lpstr>
      <vt:lpstr>86.1 When A/B Test Is Done?</vt:lpstr>
      <vt:lpstr>86.2 Summary</vt:lpstr>
      <vt:lpstr>86.2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5978</cp:revision>
  <dcterms:created xsi:type="dcterms:W3CDTF">2018-09-28T16:40:41Z</dcterms:created>
  <dcterms:modified xsi:type="dcterms:W3CDTF">2020-09-13T05:37:50Z</dcterms:modified>
</cp:coreProperties>
</file>