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data-science-and-machine-learning-with-python-hands-on/learn/lecture/402010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10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4020104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402010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104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104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4020104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4020104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data-science-and-machine-learning-with-python-hands-on/learn/lecture/4020104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Percentile and Moment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Percentile and Moment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99258" cy="767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Let’s computer the 4 moments in Python.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0060E-3E94-46F7-8207-707F1A1C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19" y="2085249"/>
            <a:ext cx="5494563" cy="30343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51E1F-F2B0-4B81-9E35-72BFA68F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285275"/>
            <a:ext cx="6181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0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Percentile and Moment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1343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Percentiles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a data set, what is the point at which x% of the values are less than that value?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Income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FB169-FFD6-4C54-802B-609595936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9" y="2685540"/>
            <a:ext cx="4501481" cy="34771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2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Percentile and Moment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2"/>
            <a:ext cx="8199258" cy="1847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Percentiles in a 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normal distribution, we have “Quartile”.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One quartile contains 50% of data in the middle, i.e., 25% data on each side of the median.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in the IQR (Inner Quartile Range), it is the middle of the distribution that contain the 50% of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7C43C-34F9-4A78-8528-3E930DBA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062" y="3226271"/>
            <a:ext cx="2819400" cy="2867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6C449253-67A8-43A9-9C31-0B11C832B6F8}"/>
              </a:ext>
            </a:extLst>
          </p:cNvPr>
          <p:cNvSpPr txBox="1">
            <a:spLocks/>
          </p:cNvSpPr>
          <p:nvPr/>
        </p:nvSpPr>
        <p:spPr>
          <a:xfrm>
            <a:off x="487542" y="3165369"/>
            <a:ext cx="5092570" cy="25871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diagrams, we have: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Q1 is on the left of IQR and Q3 is on the right of IQR.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Left side is Q1 - 1.5 x IQR to Q1 and right side is Q3 to Q3 + 1.5 x IQR</a:t>
            </a:r>
          </a:p>
        </p:txBody>
      </p:sp>
    </p:spTree>
    <p:extLst>
      <p:ext uri="{BB962C8B-B14F-4D97-AF65-F5344CB8AC3E}">
        <p14:creationId xmlns:p14="http://schemas.microsoft.com/office/powerpoint/2010/main" val="34663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Percentile and Moment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99258" cy="1228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Percentiles in a 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Look at the Python example in Percentile: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Give a normal distribution with std = 0.5 and 10,000 point, find the value of percentile of 50%, 90%, and 20%.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BC9BD-7D40-48B4-9351-30202A46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531112"/>
            <a:ext cx="3490718" cy="29709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3900B-AF6E-41E6-BC9B-B5471E61C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583282"/>
            <a:ext cx="6496050" cy="942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080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Percentile and Moment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221153"/>
                <a:ext cx="8199258" cy="1847808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Moments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Quantitative measures of the shape of a probability density function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Mathematically, they are a bit hard to wrap your head around: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l-GR" sz="1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US" sz="1800" b="1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1800" b="1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nary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(for moment n around value c)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But intuitively, it is a lot simpler in statistics. </a:t>
                </a: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221153"/>
                <a:ext cx="8199258" cy="1847808"/>
              </a:xfrm>
              <a:blipFill>
                <a:blip r:embed="rId2"/>
                <a:stretch>
                  <a:fillRect l="-74" t="-1311" b="-209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https://www.udemy.com/course/data-science-and-machine-learning-with-python-hands-on/learn/lecture/4020104#overview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2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Percentile and Moment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99258" cy="9837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first moment is the mean.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second moment is the variance.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42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Percentile and Moment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99258" cy="2225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third is “skew” (</a:t>
            </a:r>
            <a:r>
              <a:rPr lang="el-G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“lopsided “ is the distribution?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distribution with a longer tail on the left will be skewed left, and have a negative skew.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distribution with a longer tail on the right will be skewed left, and have a positive skew.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B9518-AD53-4C7D-B953-A0F315B43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903297"/>
            <a:ext cx="516255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64B04-30B2-4778-AA6D-C875E7AD8FED}"/>
              </a:ext>
            </a:extLst>
          </p:cNvPr>
          <p:cNvSpPr txBox="1"/>
          <p:nvPr/>
        </p:nvSpPr>
        <p:spPr>
          <a:xfrm>
            <a:off x="2123728" y="57424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Skew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B8BB9-2D47-4DCA-9794-5CBD23297B49}"/>
              </a:ext>
            </a:extLst>
          </p:cNvPr>
          <p:cNvSpPr txBox="1"/>
          <p:nvPr/>
        </p:nvSpPr>
        <p:spPr>
          <a:xfrm>
            <a:off x="4578606" y="571517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Skew</a:t>
            </a:r>
          </a:p>
        </p:txBody>
      </p:sp>
    </p:spTree>
    <p:extLst>
      <p:ext uri="{BB962C8B-B14F-4D97-AF65-F5344CB8AC3E}">
        <p14:creationId xmlns:p14="http://schemas.microsoft.com/office/powerpoint/2010/main" val="175309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Percentile and Moment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99258" cy="17037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fourth moment is “Kurtosis”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thick is the tail, and how sharp is the peak, compared to a normal distribution?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 high peaks have the higher kurtosis.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D692B8-39C4-432A-9B16-1BC8888E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164281"/>
            <a:ext cx="2828925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009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Percentile and Moment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99258" cy="767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Let’s computer the 4 moments in Python.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071F8-1CCC-4EBE-A99B-65ACF44D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48880"/>
            <a:ext cx="3522205" cy="29892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756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596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佈景主題</vt:lpstr>
      <vt:lpstr>18 Percentile and Moment</vt:lpstr>
      <vt:lpstr>18 Percentile and Moment</vt:lpstr>
      <vt:lpstr>18 Percentile and Moment</vt:lpstr>
      <vt:lpstr>18 Percentile and Moment</vt:lpstr>
      <vt:lpstr>18 Percentile and Moment</vt:lpstr>
      <vt:lpstr>18 Percentile and Moment</vt:lpstr>
      <vt:lpstr>18 Percentile and Moment</vt:lpstr>
      <vt:lpstr>18 Percentile and Moment</vt:lpstr>
      <vt:lpstr>18 Percentile and Moment</vt:lpstr>
      <vt:lpstr>18 Percentile and Moment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472</cp:revision>
  <dcterms:created xsi:type="dcterms:W3CDTF">2018-09-28T16:40:41Z</dcterms:created>
  <dcterms:modified xsi:type="dcterms:W3CDTF">2020-08-18T21:45:56Z</dcterms:modified>
</cp:coreProperties>
</file>