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78" d="100"/>
          <a:sy n="78" d="100"/>
        </p:scale>
        <p:origin x="22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data-science-and-machine-learning-with-python-hands-on/learn/lecture/402011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Matplotlib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6236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Line Types to double dash (--) and Colors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Line Types to double dash (-.) and Colors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99B33-FBD0-4B66-B75C-37E87D58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222994"/>
            <a:ext cx="3226145" cy="27278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1F871-EE1C-401C-8AC8-06D3E383A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22994"/>
            <a:ext cx="4868096" cy="3060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47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79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Label the Axes and Legend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BBCB2C-5CF2-4FBA-96EB-A640644B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739" y="1960646"/>
            <a:ext cx="3906347" cy="33072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436F3-8069-444B-AE66-A3BE775A7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59" y="1941234"/>
            <a:ext cx="4206624" cy="30719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770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79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xkcd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29F49-6895-4850-B6C6-79345B95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45" y="1844824"/>
            <a:ext cx="4066455" cy="34501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986D1-3D56-46BD-B8BF-D314D66E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94973"/>
            <a:ext cx="3981623" cy="44698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487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79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Pie Chart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598785-EDA4-4772-A4DE-B9CFEBC3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722847"/>
            <a:ext cx="4402832" cy="24401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3AE52B-22EE-4D2A-8F7E-21156229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821" y="1697017"/>
            <a:ext cx="3678388" cy="31072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345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79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Bar Chart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50BD8-0196-4112-9CBF-0906689D3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394" y="1722847"/>
            <a:ext cx="3477782" cy="29460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55352-4277-4A45-A46B-DB40AB479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5" y="1748085"/>
            <a:ext cx="4531127" cy="24730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9259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79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Scatter Chart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A5F1E-CF37-4E4F-A0AD-63CE9D48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73" y="1771179"/>
            <a:ext cx="3917933" cy="33156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FE3954-AA45-4F85-B1F1-BB16083FB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97017"/>
            <a:ext cx="3019425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386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794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Histogram Chart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431D9-375C-4678-A1CD-FE80D16DF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337" y="1864992"/>
            <a:ext cx="3685767" cy="31280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85F97-DEB7-4641-A97F-D045FAC0D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44823"/>
            <a:ext cx="4258816" cy="2762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427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16317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Box and Whisker 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Generate 100 points between -40 to 60, 100 point is 83% (100/120 = 83%).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Generate 10 points (8%) between 100 to 150 and 10 points (8%) between -100 to -150.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with 100 point,  high outliers 10 points, and low outliers 10 points.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A7261F-D531-424E-8CFD-403D09BC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94" y="3127661"/>
            <a:ext cx="3651212" cy="31124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00B844-6EA1-4ABB-8E8D-E824647B5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94" y="3127661"/>
            <a:ext cx="3651212" cy="30747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0432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12717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 Scatter plot with random data on age vs time spent time spent watching TV.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Label the axes.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76FAF-9C1C-47F5-A0A5-B870EA9F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3" y="2607841"/>
            <a:ext cx="3829050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A8CC2-05A7-4AED-A1A8-4C138F8B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652" y="2620855"/>
            <a:ext cx="4029569" cy="34304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916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767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Matplotlib make your plot easy to 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98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one plot on one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274B0-1179-4671-8E19-415E18FFC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73" y="1844492"/>
            <a:ext cx="3209925" cy="2171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CE79A-CD6B-4050-8F99-963E247A2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89234"/>
            <a:ext cx="4302720" cy="36899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091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98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Multiple plots on one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2519B-1731-4F66-BEB2-E16B2E63A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349" y="2204864"/>
            <a:ext cx="4032514" cy="34304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487074-48F3-4E5B-9E91-979FCD333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59" y="2193921"/>
            <a:ext cx="3817839" cy="23091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930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98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Save the plot before show.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06F2F-E718-45AF-BA48-8EE06BF8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916832"/>
            <a:ext cx="3885714" cy="26666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737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98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the “plot.png” to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9938F-2B28-4F44-9F93-D6FD9145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26779"/>
            <a:ext cx="4156103" cy="387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82991-26C8-4433-BB98-FF46615A9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145" y="1797123"/>
            <a:ext cx="3851305" cy="9287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845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98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Adjust the Axes </a:t>
            </a:r>
            <a:r>
              <a:rPr lang="en-US" sz="1800" b="1">
                <a:solidFill>
                  <a:schemeClr val="tx1"/>
                </a:solidFill>
              </a:rPr>
              <a:t>of plots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6D962-7D6C-4606-A40C-2088FC25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05" y="1922550"/>
            <a:ext cx="4345790" cy="37084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B8ED7-9ABB-4843-BDF1-996613DED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02" y="1972217"/>
            <a:ext cx="3851659" cy="22488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75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933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Grid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E7037-DA1D-4DEF-AF11-F33C48291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830" y="1847949"/>
            <a:ext cx="3726970" cy="31621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2BB2A-EDB5-410D-8998-65E2194A1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47949"/>
            <a:ext cx="4321069" cy="26596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47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19 Matplotlib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4"/>
            <a:ext cx="8136904" cy="3933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Line Types and Colors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https://www.udemy.com/course/data-science-and-machine-learning-with-python-hands-on/learn/lecture/4020116#overview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9CA347-5306-4896-BBE0-60BB7B56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148" y="1764035"/>
            <a:ext cx="3901122" cy="33299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59795-872C-4A24-A929-6043C89C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34820"/>
            <a:ext cx="4114800" cy="25540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441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570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19 Matplotlib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525</cp:revision>
  <dcterms:created xsi:type="dcterms:W3CDTF">2018-09-28T16:40:41Z</dcterms:created>
  <dcterms:modified xsi:type="dcterms:W3CDTF">2020-08-19T06:27:04Z</dcterms:modified>
</cp:coreProperties>
</file>