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5401" autoAdjust="0"/>
  </p:normalViewPr>
  <p:slideViewPr>
    <p:cSldViewPr>
      <p:cViewPr varScale="1">
        <p:scale>
          <a:sx n="82" d="100"/>
          <a:sy n="82" d="100"/>
        </p:scale>
        <p:origin x="63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51 KNN Concept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51 KNN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Data Mining and Machine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we discuss KNN (K-Nearest Neighbor). KNN is a Supervised Machine Learning Technique.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51.1 KNN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1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51.1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(K-Nearest Neighbor)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Used to classify new data points based on “distance” to known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 the K-nearest neighbors, based on your distance metric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 them all vote on the classification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That is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D7751-CF9B-4439-B3AA-7D5219C2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284984"/>
            <a:ext cx="181927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44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51.1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35283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(K-Nearest Neighbor) Explanation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idea of K-Nearest Neighbor is you already have classified into groups that you can train the system from.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get a new input point to put into the existed classified group. All we do is to look at K-Nearest Neighbor based on that distance metric and let them vote on the classification of that new point.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scatter plot as below to plot movies.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blue square represent science fiction movies.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red triangle represent drama movie.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horizontal axis is rating. The vertical axis is popularity.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distance to compute based on rating and popularity.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D7751-CF9B-4439-B3AA-7D5219C2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821282"/>
            <a:ext cx="181927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630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51.1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(K-Nearest Neighbor) Explanation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new data compare to three point. It is 3-nearest neighbors and vote for the classification groups.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include 5 points. It will be 5-nearest neighbors and vote for classification group.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choice of K can be very important.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want to make sure that you do not have to go too far and start picking up irrelevant neighbors.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D7751-CF9B-4439-B3AA-7D5219C2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2" y="3861047"/>
            <a:ext cx="181927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0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51.2 Simple KNN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7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51.2 Simple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Simple KNN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is one of the simplest marching learning models.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is a Supervised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Movie similarities are based on meta data, i.e., intrinsic values of those movies. In KNN, the data size is keeping on increasing.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BB388-BDE7-4FA8-8EB3-45729486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13125"/>
            <a:ext cx="6677025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163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444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51 KNN Concept</vt:lpstr>
      <vt:lpstr>51 KNN Concept</vt:lpstr>
      <vt:lpstr>51.1 KNN</vt:lpstr>
      <vt:lpstr>51.1 KNN</vt:lpstr>
      <vt:lpstr>51.1 KNN</vt:lpstr>
      <vt:lpstr>51.1 KNN</vt:lpstr>
      <vt:lpstr>51.2 Simple KNN</vt:lpstr>
      <vt:lpstr>51.2 Simple KNN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2504</cp:revision>
  <dcterms:created xsi:type="dcterms:W3CDTF">2018-09-28T16:40:41Z</dcterms:created>
  <dcterms:modified xsi:type="dcterms:W3CDTF">2020-08-31T16:37:23Z</dcterms:modified>
</cp:coreProperties>
</file>