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94" r:id="rId22"/>
    <p:sldId id="295" r:id="rId23"/>
    <p:sldId id="297" r:id="rId24"/>
    <p:sldId id="296" r:id="rId25"/>
    <p:sldId id="298" r:id="rId26"/>
    <p:sldId id="299" r:id="rId27"/>
    <p:sldId id="300" r:id="rId28"/>
    <p:sldId id="301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5401" autoAdjust="0"/>
  </p:normalViewPr>
  <p:slideViewPr>
    <p:cSldViewPr>
      <p:cViewPr varScale="1">
        <p:scale>
          <a:sx n="82" d="100"/>
          <a:sy n="82" d="100"/>
        </p:scale>
        <p:origin x="6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 KNN Predict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52.4 Normalize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52.3 Normalize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Normalize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raw number of ratings isn't very useful for computing distances between movies.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create a new DataFrame that contains the normalized number of ratings.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a value of 0 means nobody rated it, and a value of 1 will mean it's the most popular movie there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E88FF-C343-400C-B6DE-2240F719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2700"/>
            <a:ext cx="62103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E644B-C6F9-4B19-A42E-216B334C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41" y="4835996"/>
            <a:ext cx="26003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106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52.4 Read Genre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genre information from the 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way this works is there are 19 fields, each corresponding to a specific genre - a value of '0' means it is not in that genre, and '1' means it is in that genre.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movie may have more than one genre associated with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While we're at it, we'll put together everything into one big Python dictionary called </a:t>
            </a:r>
            <a:r>
              <a:rPr lang="en-US" sz="1800" b="1" dirty="0" err="1">
                <a:solidFill>
                  <a:schemeClr val="tx1"/>
                </a:solidFill>
              </a:rPr>
              <a:t>movieDict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entry will contain the movie name, list of genre values, the normalized popularity score, and the average rating for each movie: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AD83A-38FF-43DC-AC10-D65B7FC2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0" y="4437112"/>
            <a:ext cx="8352928" cy="943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32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2818657" cy="365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100F0-A702-433E-8383-D85D4CB8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90" y="1268760"/>
            <a:ext cx="5286375" cy="511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0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2818657" cy="365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391CD-A536-40C2-9FD0-334DF14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3" y="1889448"/>
            <a:ext cx="8388424" cy="23126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64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52.5 Compute Distance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let's define a function that computes the "distance" between two movies based on how similar their genres are, and how similar their popularity 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compute the distance between movie ID's 2 and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higher the distance, the less similar the movies are.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check what movies 2 and 4 actually are - and confirm they're not really all that similar: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0EC70-A8CB-46AF-B928-90FAC554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11796"/>
            <a:ext cx="4972050" cy="438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16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E7E45-E203-49BC-A319-D7277E1D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82053"/>
            <a:ext cx="74961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50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 KNN Predict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Predict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simple KNN (K-Nearest Neighbor) to predict the complicate problem, predicting the rating of a movie by genre and popularity </a:t>
            </a:r>
            <a:r>
              <a:rPr lang="en-US" sz="1800" b="1" dirty="0" err="1">
                <a:solidFill>
                  <a:schemeClr val="tx1"/>
                </a:solidFill>
              </a:rPr>
              <a:t>infroamtion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Compute Distance for ‘Toy Story’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the distance between some given test movie (Toy Story)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 of the movies in our data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the sort those by distance, and print out the K nearest neighbors: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9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2786F-3707-47A0-945D-56E9F1E6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29" y="1795785"/>
            <a:ext cx="5829300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15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081C6-7269-4AD3-9684-56FEEC5D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72816"/>
            <a:ext cx="6210300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262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average rate = 3.34 for 10 neighbors (based on similar popularity)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Toy Story rate = 3.8 (based on normalized popularity size = 0.77)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B8450-FB11-404C-8B20-FD23A559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2" y="2396046"/>
            <a:ext cx="8435281" cy="37039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612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52.7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Our choice of 10 for K was arbitrary: what effect do different K values (K = 100) have on the results?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Our distance metric was also somewhat arbitrary - we just took the cosine distance between the genres and added it to the difference between the normalized popularity scores. Can you improve on that?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8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3179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Our choice of 10 for K was arbitrary: what effect do different K values (K = 100) have on the results?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 neighbor: average rate = 3.3445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100 neighbor: average rate = 3.30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Average rate reduce with large neighbors.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3F6B2-37DD-4CBC-9529-C95F4C96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" y="4357257"/>
            <a:ext cx="8280920" cy="7851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F0F80-99E2-4A83-915A-1A4C544B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0" y="3782904"/>
            <a:ext cx="3705225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744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1596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Our distance metric was also somewhat arbitrary - we just took the cosine distance between the genres and added it to the difference between the normalized popularity scores. Can you improve on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the effect of distance by multiple 5 times for the same K neighbors.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average rating increase from 3.3 to 3.7.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67A39-B2AE-4BA0-A45E-20CD83B2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84575"/>
            <a:ext cx="4600575" cy="27717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EE0B22-0E21-4C2E-A497-66ED4B955084}"/>
              </a:ext>
            </a:extLst>
          </p:cNvPr>
          <p:cNvSpPr/>
          <p:nvPr/>
        </p:nvSpPr>
        <p:spPr>
          <a:xfrm>
            <a:off x="673224" y="5385323"/>
            <a:ext cx="4248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19E02-1FF8-47C6-88A0-C600DD9C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08" y="5373216"/>
            <a:ext cx="386715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4D6AA-5EAB-4A39-B20C-4BC8570C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135" y="4575026"/>
            <a:ext cx="3752850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850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 KNN (K-Nearest Neighbor)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(K-Nearest Neighbor)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a simple concept: define some distance metric between the items in your dataset, and find the K closest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then use those items to predict some property of a test item, by having them somehow "vote" on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 an example, let's look at the MovieLens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try to guess the rating of a movie by looking at the 10 movies that are closest to it in terms of genres and popularity.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52.1 Read Movie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52.1 Read Movie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Movie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a simple concept: define some distance metric between the items in your dataset, and find the K closest items.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CA852-BA0F-42B7-B88A-989970FB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14775"/>
            <a:ext cx="2324100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126CC-772A-4EF5-AC92-4E82D717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562792"/>
            <a:ext cx="454342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11ED3-6595-46E6-97AF-514590807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2562792"/>
            <a:ext cx="2533650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52.2 Group by Movie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5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52.2 Group by Movie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Group by Movie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group everything by movie ID, and compute the total number of ratings (each movie's popularity) and the average rating for every movie: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3F2B-EA4C-4648-9F86-1472E0D3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12" y="4141441"/>
            <a:ext cx="211455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191AF-A96F-4C0B-976D-4E8882F6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583957"/>
            <a:ext cx="54483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72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52.3 Normalize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52.3 Normalize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Normalize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raw number of ratings isn't very useful for computing distances between movies.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create a new DataFrame that contains the normalized number of ratings.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a value of 0 means nobody rated it, and a value of 1 will mean it's the most popular movie there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E88FF-C343-400C-B6DE-2240F719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2700"/>
            <a:ext cx="62103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E644B-C6F9-4B19-A42E-216B334C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41" y="4835996"/>
            <a:ext cx="26003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1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1285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52 KNN Predict Movie Rating</vt:lpstr>
      <vt:lpstr>52 KNN Predict Movie Rating</vt:lpstr>
      <vt:lpstr>52 KNN (K-Nearest Neighbor)</vt:lpstr>
      <vt:lpstr>52.1 Read Movie Data</vt:lpstr>
      <vt:lpstr>52.1 Read Movie Data</vt:lpstr>
      <vt:lpstr>52.2 Group by Movie ID</vt:lpstr>
      <vt:lpstr>52.2 Group by Movie ID</vt:lpstr>
      <vt:lpstr>52.3 Normalize Movie Rating</vt:lpstr>
      <vt:lpstr>52.3 Normalize Movie Rating</vt:lpstr>
      <vt:lpstr>52.4 Normalize Movie Rating</vt:lpstr>
      <vt:lpstr>52.3 Normalize Movie Rating</vt:lpstr>
      <vt:lpstr>52.4 Read Genre Data</vt:lpstr>
      <vt:lpstr>52.4 Read Genre Data</vt:lpstr>
      <vt:lpstr>52.4 Read Genre Data</vt:lpstr>
      <vt:lpstr>52.4 Read Genre Data</vt:lpstr>
      <vt:lpstr>52.5 Compute Distance</vt:lpstr>
      <vt:lpstr>52.5 Compute Distance</vt:lpstr>
      <vt:lpstr>52.5 Compute Distance</vt:lpstr>
      <vt:lpstr>52.5 Compute Distance</vt:lpstr>
      <vt:lpstr>52.6 Toy Story Compute Distance</vt:lpstr>
      <vt:lpstr>52.6 Toy Story Compute Distance</vt:lpstr>
      <vt:lpstr>52.6 Toy Story Compute Distance</vt:lpstr>
      <vt:lpstr>52.6 Toy Story Compute Distance</vt:lpstr>
      <vt:lpstr>52.6 Toy Story Compute Distance</vt:lpstr>
      <vt:lpstr>52.7 Exercise</vt:lpstr>
      <vt:lpstr>52.7 Exercise</vt:lpstr>
      <vt:lpstr>52.7 Exercise</vt:lpstr>
      <vt:lpstr>52.7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2568</cp:revision>
  <dcterms:created xsi:type="dcterms:W3CDTF">2018-09-28T16:40:41Z</dcterms:created>
  <dcterms:modified xsi:type="dcterms:W3CDTF">2020-08-31T19:06:32Z</dcterms:modified>
</cp:coreProperties>
</file>