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07" r:id="rId3"/>
    <p:sldId id="320" r:id="rId4"/>
    <p:sldId id="336" r:id="rId5"/>
    <p:sldId id="337" r:id="rId6"/>
    <p:sldId id="338" r:id="rId7"/>
    <p:sldId id="339" r:id="rId8"/>
    <p:sldId id="340" r:id="rId9"/>
    <p:sldId id="342" r:id="rId10"/>
    <p:sldId id="341" r:id="rId11"/>
    <p:sldId id="345" r:id="rId12"/>
    <p:sldId id="346" r:id="rId13"/>
    <p:sldId id="343" r:id="rId14"/>
    <p:sldId id="344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2" autoAdjust="0"/>
    <p:restoredTop sz="95401" autoAdjust="0"/>
  </p:normalViewPr>
  <p:slideViewPr>
    <p:cSldViewPr>
      <p:cViewPr varScale="1">
        <p:scale>
          <a:sx n="97" d="100"/>
          <a:sy n="97" d="100"/>
        </p:scale>
        <p:origin x="3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80 Spark Search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/>
              <a:t>Peter H. Chen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80.3 Read Small Article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221740"/>
            <a:ext cx="8291263" cy="14319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Read Small Article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the text file “subset-</a:t>
            </a:r>
            <a:r>
              <a:rPr lang="en-US" sz="1800" b="1" dirty="0" err="1">
                <a:solidFill>
                  <a:schemeClr val="tx1"/>
                </a:solidFill>
              </a:rPr>
              <a:t>small.tsv</a:t>
            </a:r>
            <a:r>
              <a:rPr lang="en-US" sz="1800" b="1" dirty="0">
                <a:solidFill>
                  <a:schemeClr val="tx1"/>
                </a:solidFill>
              </a:rPr>
              <a:t>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 split with “\t” into fields.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Fields </a:t>
            </a:r>
            <a:r>
              <a:rPr lang="en-US" sz="1800" b="1" dirty="0">
                <a:solidFill>
                  <a:schemeClr val="tx1"/>
                </a:solidFill>
              </a:rPr>
              <a:t>split with x[3] is the body of text. Split with “ “ into words of documents.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03DFE3-0EDC-408F-B1FF-32098E055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806640"/>
            <a:ext cx="4095750" cy="12763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EC96CF-02D8-46DE-BFDD-9FB00310C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204300"/>
            <a:ext cx="7267768" cy="24622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06147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80.4 Transform Gettysburg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0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80.4 Transform Gettysburg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221741"/>
            <a:ext cx="8291263" cy="4070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Transform Gettysburg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BA0BA2-C1AC-4C59-96DD-647C2F308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754" y="1815813"/>
            <a:ext cx="5293246" cy="454053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08667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80.5 Run TF-IDF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36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80.5 Run TF-IDF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221740"/>
            <a:ext cx="8291263" cy="14319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Run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spark-submit 01-idf-spark-search.py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Best document for Gettysburg is: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(33.1, “Abraham Lincoln’)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CFFF27-5EC8-4B9B-A725-AA0609608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49" y="4388485"/>
            <a:ext cx="7734300" cy="12477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005D9E-1708-4485-9927-388EB08DD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429000"/>
            <a:ext cx="7734300" cy="1247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81012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 of Chapter</a:t>
            </a:r>
            <a:endParaRPr lang="zh-TW" altLang="en-US" sz="6000" b="1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80 Spark Search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6836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Wikipedia Spark Search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use the 01_spark-tf-idf.py</a:t>
            </a: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41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80.1 Import Package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8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80.1 Import Package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14757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Import Package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Import SparkConf and SparkContext functions from </a:t>
            </a:r>
            <a:r>
              <a:rPr lang="en-US" sz="1800" b="1" dirty="0" err="1">
                <a:solidFill>
                  <a:schemeClr val="tx1"/>
                </a:solidFill>
              </a:rPr>
              <a:t>pySpark</a:t>
            </a:r>
            <a:r>
              <a:rPr lang="en-US" sz="1800" b="1" dirty="0">
                <a:solidFill>
                  <a:schemeClr val="tx1"/>
                </a:solidFill>
              </a:rPr>
              <a:t> package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Import </a:t>
            </a:r>
            <a:r>
              <a:rPr lang="en-US" sz="1800" b="1" dirty="0" err="1">
                <a:solidFill>
                  <a:schemeClr val="tx1"/>
                </a:solidFill>
              </a:rPr>
              <a:t>HashingTF</a:t>
            </a:r>
            <a:r>
              <a:rPr lang="en-US" sz="1800" b="1" dirty="0">
                <a:solidFill>
                  <a:schemeClr val="tx1"/>
                </a:solidFill>
              </a:rPr>
              <a:t> function from </a:t>
            </a:r>
            <a:r>
              <a:rPr lang="en-US" sz="1800" b="1" dirty="0" err="1">
                <a:solidFill>
                  <a:schemeClr val="tx1"/>
                </a:solidFill>
              </a:rPr>
              <a:t>PySpark</a:t>
            </a:r>
            <a:r>
              <a:rPr lang="en-US" sz="1800" b="1" dirty="0">
                <a:solidFill>
                  <a:schemeClr val="tx1"/>
                </a:solidFill>
              </a:rPr>
              <a:t> MLLib package.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Import IDF function from </a:t>
            </a:r>
            <a:r>
              <a:rPr lang="en-US" sz="1800" b="1" dirty="0" err="1">
                <a:solidFill>
                  <a:schemeClr val="tx1"/>
                </a:solidFill>
              </a:rPr>
              <a:t>pySpak</a:t>
            </a:r>
            <a:r>
              <a:rPr lang="en-US" sz="1800" b="1" dirty="0">
                <a:solidFill>
                  <a:schemeClr val="tx1"/>
                </a:solidFill>
              </a:rPr>
              <a:t> MLLib package.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D7110D-0CBD-4000-BDC7-A81537149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961385"/>
            <a:ext cx="3895725" cy="1143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0484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80.2 Create Spark Conf and Context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4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80.2 Create Spark Conf and Context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8276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Create Spark Conf and Context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Spark configuration and Spark Context.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9661BE-6407-435E-B48A-29E28174F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896" y="2416917"/>
            <a:ext cx="5133975" cy="638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745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80.3 Read Small Article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91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80.3 Read Small Article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7576" y="1310943"/>
            <a:ext cx="8291263" cy="10719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Read Small Article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the file “subset-</a:t>
            </a:r>
            <a:r>
              <a:rPr lang="en-US" sz="1800" b="1" dirty="0" err="1">
                <a:solidFill>
                  <a:schemeClr val="tx1"/>
                </a:solidFill>
              </a:rPr>
              <a:t>small.tsv</a:t>
            </a:r>
            <a:r>
              <a:rPr lang="en-US" sz="1800" b="1" dirty="0">
                <a:solidFill>
                  <a:schemeClr val="tx1"/>
                </a:solidFill>
              </a:rPr>
              <a:t>” with VS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Hard to read. It is </a:t>
            </a:r>
            <a:r>
              <a:rPr lang="en-US" sz="1800" b="1" dirty="0" err="1">
                <a:solidFill>
                  <a:schemeClr val="tx1"/>
                </a:solidFill>
              </a:rPr>
              <a:t>tsv</a:t>
            </a:r>
            <a:r>
              <a:rPr lang="en-US" sz="1800" b="1" dirty="0">
                <a:solidFill>
                  <a:schemeClr val="tx1"/>
                </a:solidFill>
              </a:rPr>
              <a:t>, the tab (\t) separate value.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CD7033-89F0-499F-B14D-586425785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44" y="2512027"/>
            <a:ext cx="8246056" cy="297799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7513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80.3 Read Small Article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7576" y="1310943"/>
            <a:ext cx="8291263" cy="7499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Read Small Article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MS-Excel, open all files, open “subset-</a:t>
            </a:r>
            <a:r>
              <a:rPr lang="en-US" sz="1800" b="1" dirty="0" err="1">
                <a:solidFill>
                  <a:schemeClr val="tx1"/>
                </a:solidFill>
              </a:rPr>
              <a:t>msall.tsv</a:t>
            </a:r>
            <a:r>
              <a:rPr lang="en-US" sz="1800" b="1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5223090-7148-4A8C-B60D-5B9CC92DD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60" y="2404365"/>
            <a:ext cx="8302524" cy="281278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6455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10526</TotalTime>
  <Words>385</Words>
  <Application>Microsoft Office PowerPoint</Application>
  <PresentationFormat>On-screen Show (4:3)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80 Spark Search</vt:lpstr>
      <vt:lpstr>80 Spark Search</vt:lpstr>
      <vt:lpstr>80.1 Import Package</vt:lpstr>
      <vt:lpstr>80.1 Import Package</vt:lpstr>
      <vt:lpstr>80.2 Create Spark Conf and Context</vt:lpstr>
      <vt:lpstr>80.2 Create Spark Conf and Context</vt:lpstr>
      <vt:lpstr>80.3 Read Small Article</vt:lpstr>
      <vt:lpstr>80.3 Read Small Article</vt:lpstr>
      <vt:lpstr>80.3 Read Small Article</vt:lpstr>
      <vt:lpstr>80.3 Read Small Article</vt:lpstr>
      <vt:lpstr>80.4 Transform Gettysburg</vt:lpstr>
      <vt:lpstr>80.4 Transform Gettysburg</vt:lpstr>
      <vt:lpstr>80.5 Run TF-IDF</vt:lpstr>
      <vt:lpstr>80.5 Run TF-IDF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5642</cp:revision>
  <dcterms:created xsi:type="dcterms:W3CDTF">2018-09-28T16:40:41Z</dcterms:created>
  <dcterms:modified xsi:type="dcterms:W3CDTF">2020-09-12T03:03:56Z</dcterms:modified>
</cp:coreProperties>
</file>