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2" d="100"/>
          <a:sy n="82" d="100"/>
        </p:scale>
        <p:origin x="156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096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ata-science-and-machine-learning-with-python-hands-on/learn/lecture/4020096#overvie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ata-science-and-machine-learning-with-python-hands-on/learn/lecture/4020096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ata-science-and-machine-learning-with-python-hands-on/learn/lecture/4020096#overvie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data-science-and-machine-learning-with-python-hands-on/learn/lecture/4020096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 Standard Deviation and Variance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Standard Deviation and Variance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30243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Variance Measure how “spread-out” the data is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Variance (</a:t>
            </a:r>
            <a:r>
              <a:rPr lang="el-GR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1800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is simple the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square differences form the mean.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Example: What is the variance of the data set (1, 4, 5, 4, 8)?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First, find the mean: (1+4+5+4+8)/5 = 4.4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find the difference from the mean: (-3.4, -0.4, 0.6, -0.4, 4.6)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Find the squared differences: (11.56, 0.16, 0.36, 0.16, 12.96)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Find the average of the squared differences: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Variance (</a:t>
            </a:r>
            <a:r>
              <a:rPr lang="el-GR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1800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(11.56+0.16+0.36+0.16+12.96)/5 = 5.04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https://www.udemy.com/course/data-science-and-machine-learning-with-python-hands-on/learn/lecture/4020096#overview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Standard Deviation and Variance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標題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67544" y="1268760"/>
                <a:ext cx="8136904" cy="2736304"/>
              </a:xfrm>
              <a:ln>
                <a:solidFill>
                  <a:srgbClr val="C00000"/>
                </a:solidFill>
              </a:ln>
            </p:spPr>
            <p:txBody>
              <a:bodyPr>
                <a:noAutofit/>
              </a:bodyPr>
              <a:lstStyle/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Standard Deviation </a:t>
                </a:r>
                <a:r>
                  <a:rPr lang="el-GR" sz="18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σ</a:t>
                </a:r>
                <a:r>
                  <a:rPr lang="en-US" sz="18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just the square root of the variance.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dirty="0">
                    <a:solidFill>
                      <a:schemeClr val="tx1"/>
                    </a:solidFill>
                  </a:rPr>
                  <a:t>Variance (</a:t>
                </a:r>
                <a:r>
                  <a:rPr lang="el-GR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σ</a:t>
                </a:r>
                <a:r>
                  <a:rPr lang="en-US" sz="1800" baseline="30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= 5.04</a:t>
                </a:r>
                <a:endParaRPr lang="en-US" sz="1800" dirty="0">
                  <a:solidFill>
                    <a:schemeClr val="tx1"/>
                  </a:solidFill>
                </a:endParaRP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dirty="0">
                    <a:solidFill>
                      <a:schemeClr val="tx1"/>
                    </a:solidFill>
                  </a:rPr>
                  <a:t>Standard Deviation (</a:t>
                </a:r>
                <a:r>
                  <a:rPr lang="el-GR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σ</a:t>
                </a:r>
                <a:r>
                  <a: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5.04</m:t>
                        </m:r>
                      </m:e>
                    </m:ra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= 2.24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 the </a:t>
                </a:r>
                <a:r>
                  <a:rPr lang="en-US" sz="1800" dirty="0">
                    <a:solidFill>
                      <a:schemeClr val="tx1"/>
                    </a:solidFill>
                  </a:rPr>
                  <a:t>Standard Deviation (</a:t>
                </a:r>
                <a:r>
                  <a:rPr lang="el-GR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σ</a:t>
                </a:r>
                <a:r>
                  <a: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of </a:t>
                </a:r>
                <a:r>
                  <a:rPr lang="en-US" sz="1800" dirty="0">
                    <a:solidFill>
                      <a:schemeClr val="tx1"/>
                    </a:solidFill>
                  </a:rPr>
                  <a:t>(1, 4, 5, 4, 8) is 2.24.</a:t>
                </a:r>
                <a:endParaRPr lang="en-US" sz="18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dirty="0">
                    <a:solidFill>
                      <a:schemeClr val="tx1"/>
                    </a:solidFill>
                  </a:rPr>
                  <a:t>This is usually used as a way to identify outliers. Data point that lie more than one standard deviation from the mean can be considered unusual.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dirty="0">
                    <a:solidFill>
                      <a:schemeClr val="tx1"/>
                    </a:solidFill>
                  </a:rPr>
                  <a:t>You can talk about how extreme a data point is by talking about “How many Sigma” away from the mean it is.</a:t>
                </a:r>
              </a:p>
            </p:txBody>
          </p:sp>
        </mc:Choice>
        <mc:Fallback xmlns="">
          <p:sp>
            <p:nvSpPr>
              <p:cNvPr id="3" name="副標題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7544" y="1268760"/>
                <a:ext cx="8136904" cy="2736304"/>
              </a:xfrm>
              <a:blipFill>
                <a:blip r:embed="rId2"/>
                <a:stretch>
                  <a:fillRect l="-75" t="-887" r="-82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https://www.udemy.com/course/data-science-and-machine-learning-with-python-hands-on/learn/lecture/4020096#overview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ACAF9-BF7F-4463-8BF3-FED90E953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076" y="4223444"/>
            <a:ext cx="4095750" cy="1914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1202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Standard Deviation and Variance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3600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Population vs. Sample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work with a sample of data instead of an entire data set (the entire population)…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Then you want use the “sample variance” instead of the “population variance”.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Sample is a large data set.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N samples, you just divide the squared variances by N-1 instead of 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in our example, we compute the population variance: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Population Variance (</a:t>
            </a:r>
            <a:r>
              <a:rPr lang="el-GR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1800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(11.56+0.16+0.36+0.16+12.96)/5 = 5.04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But the sample variance would be: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Sample Variance (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800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(11.56+0.16+0.36+0.16+12.96)/4 = 6.3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https://www.udemy.com/course/data-science-and-machine-learning-with-python-hands-on/learn/lecture/4020096#overview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93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Standard Deviation and Variance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標題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67544" y="1268760"/>
                <a:ext cx="8136904" cy="2160240"/>
              </a:xfrm>
              <a:ln>
                <a:solidFill>
                  <a:srgbClr val="C00000"/>
                </a:solidFill>
              </a:ln>
            </p:spPr>
            <p:txBody>
              <a:bodyPr>
                <a:noAutofit/>
              </a:bodyPr>
              <a:lstStyle/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Math Equation:</a:t>
                </a: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dirty="0">
                    <a:solidFill>
                      <a:schemeClr val="tx1"/>
                    </a:solidFill>
                  </a:rPr>
                  <a:t>Population Variance:</a:t>
                </a:r>
              </a:p>
              <a:p>
                <a:pPr marL="800100" lvl="1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1800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</m:d>
                            <m:r>
                              <a:rPr lang="en-US" sz="1800" b="0" i="1" baseline="30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r>
                  <a:rPr lang="en-US" sz="1800" dirty="0">
                    <a:solidFill>
                      <a:schemeClr val="tx1"/>
                    </a:solidFill>
                  </a:rPr>
                  <a:t>Sample Variance:</a:t>
                </a:r>
              </a:p>
              <a:p>
                <a:pPr marL="800100" lvl="1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sz="1800" b="0" i="1" baseline="30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342900" indent="-342900" algn="l">
                  <a:buClr>
                    <a:srgbClr val="0070C0"/>
                  </a:buClr>
                  <a:buSzPct val="80000"/>
                  <a:buFont typeface="Wingdings" pitchFamily="2" charset="2"/>
                  <a:buChar char="u"/>
                </a:pP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副標題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7544" y="1268760"/>
                <a:ext cx="8136904" cy="2160240"/>
              </a:xfrm>
              <a:blipFill>
                <a:blip r:embed="rId2"/>
                <a:stretch>
                  <a:fillRect l="-75" t="-1120" b="-560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https://www.udemy.com/course/data-science-and-machine-learning-with-python-hands-on/learn/lecture/4020096#overview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18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15 Standard Deviation and Variance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496975" cy="8909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Given Gaussian distribution </a:t>
            </a:r>
            <a:r>
              <a:rPr lang="en-US" sz="1800" b="1">
                <a:solidFill>
                  <a:schemeClr val="tx1"/>
                </a:solidFill>
              </a:rPr>
              <a:t>with centered </a:t>
            </a:r>
            <a:r>
              <a:rPr lang="en-US" sz="1800" b="1" dirty="0">
                <a:solidFill>
                  <a:schemeClr val="tx1"/>
                </a:solidFill>
              </a:rPr>
              <a:t>at 100 (mean) and scale 20 (standard deviation) for size 10000 (number of data point).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Find standard deviation and variance.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https://www.udemy.com/course/data-science-and-machine-learning-with-python-hands-on/learn/lecture/4020096#overview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0B41F1-E87D-4131-B835-A3CFD9C23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5362746"/>
            <a:ext cx="6105525" cy="7810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79ABE2-40E2-44ED-8800-D34739C3D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369794"/>
            <a:ext cx="5212849" cy="288875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9A93B5-82E0-46DA-8511-88D76B9FF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2519703"/>
            <a:ext cx="3024367" cy="25889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795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519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Wingdings</vt:lpstr>
      <vt:lpstr>Office 佈景主題</vt:lpstr>
      <vt:lpstr>15 Standard Deviation and Variance</vt:lpstr>
      <vt:lpstr>15 Standard Deviation and Variance</vt:lpstr>
      <vt:lpstr>15 Standard Deviation and Variance</vt:lpstr>
      <vt:lpstr>15 Standard Deviation and Variance</vt:lpstr>
      <vt:lpstr>15 Standard Deviation and Variance</vt:lpstr>
      <vt:lpstr>15 Standard Deviation and Variance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405</cp:revision>
  <dcterms:created xsi:type="dcterms:W3CDTF">2018-09-28T16:40:41Z</dcterms:created>
  <dcterms:modified xsi:type="dcterms:W3CDTF">2020-08-18T18:50:45Z</dcterms:modified>
</cp:coreProperties>
</file>