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61" r:id="rId4"/>
    <p:sldId id="258"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2" d="100"/>
          <a:sy n="82" d="100"/>
        </p:scale>
        <p:origin x="156" y="4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106#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106#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data-science-and-machine-learning-with-python-hands-on/learn/lecture/4020106#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16 Probability Distribution Function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16 Probability Distribution Function</a:t>
            </a:r>
            <a:endParaRPr lang="zh-TW" altLang="en-US" b="1" dirty="0">
              <a:solidFill>
                <a:srgbClr val="FFFF00"/>
              </a:solidFill>
            </a:endParaRPr>
          </a:p>
        </p:txBody>
      </p:sp>
      <p:sp>
        <p:nvSpPr>
          <p:cNvPr id="3" name="副標題 2"/>
          <p:cNvSpPr>
            <a:spLocks noGrp="1"/>
          </p:cNvSpPr>
          <p:nvPr>
            <p:ph type="subTitle" idx="1"/>
          </p:nvPr>
        </p:nvSpPr>
        <p:spPr>
          <a:xfrm>
            <a:off x="457200" y="1221153"/>
            <a:ext cx="8136904" cy="12717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Example: a “normal distribution”</a:t>
            </a:r>
          </a:p>
          <a:p>
            <a:pPr marL="342900" indent="-342900" algn="l">
              <a:buClr>
                <a:srgbClr val="0070C0"/>
              </a:buClr>
              <a:buSzPct val="80000"/>
              <a:buFont typeface="Wingdings" pitchFamily="2" charset="2"/>
              <a:buChar char="u"/>
            </a:pPr>
            <a:r>
              <a:rPr lang="en-US" sz="1800" b="1" dirty="0">
                <a:solidFill>
                  <a:schemeClr val="tx1"/>
                </a:solidFill>
              </a:rPr>
              <a:t>The Probability distribution function can be the continuous or discrete. In the continuous case, it is called PDF (probability density function). In the discrete case, it is called PMF (Probability Mass Function).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https://www.udemy.com/course/data-science-and-machine-learning-with-python-hands-on/learn/lecture/4020106#overview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4824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16 Probability Distribution Function</a:t>
            </a:r>
            <a:endParaRPr lang="zh-TW" altLang="en-US" b="1" dirty="0">
              <a:solidFill>
                <a:srgbClr val="FFFF00"/>
              </a:solidFill>
            </a:endParaRPr>
          </a:p>
        </p:txBody>
      </p:sp>
      <p:sp>
        <p:nvSpPr>
          <p:cNvPr id="3" name="副標題 2"/>
          <p:cNvSpPr>
            <a:spLocks noGrp="1"/>
          </p:cNvSpPr>
          <p:nvPr>
            <p:ph type="subTitle" idx="1"/>
          </p:nvPr>
        </p:nvSpPr>
        <p:spPr>
          <a:xfrm>
            <a:off x="457200" y="1221153"/>
            <a:ext cx="8136904" cy="11277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a:solidFill>
                  <a:schemeClr val="tx1"/>
                </a:solidFill>
              </a:rPr>
              <a:t>Continuous PDF (Probability Density Function):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Given you the probability of data point falling within some give range of a give value: Probability density function to visualize the continuous distribution.</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https://www.udemy.com/course/data-science-and-machine-learning-with-python-hands-on/learn/lecture/4020106#overview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016913ED-3DE3-48EB-BCED-E29DADCB0F77}"/>
              </a:ext>
            </a:extLst>
          </p:cNvPr>
          <p:cNvPicPr>
            <a:picLocks noChangeAspect="1"/>
          </p:cNvPicPr>
          <p:nvPr/>
        </p:nvPicPr>
        <p:blipFill>
          <a:blip r:embed="rId3"/>
          <a:stretch>
            <a:fillRect/>
          </a:stretch>
        </p:blipFill>
        <p:spPr>
          <a:xfrm>
            <a:off x="1619672" y="2636912"/>
            <a:ext cx="5781675" cy="2762250"/>
          </a:xfrm>
          <a:prstGeom prst="rect">
            <a:avLst/>
          </a:prstGeom>
          <a:ln>
            <a:solidFill>
              <a:srgbClr val="C00000"/>
            </a:solidFill>
          </a:ln>
        </p:spPr>
      </p:pic>
    </p:spTree>
    <p:extLst>
      <p:ext uri="{BB962C8B-B14F-4D97-AF65-F5344CB8AC3E}">
        <p14:creationId xmlns:p14="http://schemas.microsoft.com/office/powerpoint/2010/main" val="422103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16 Probability Distribution Function</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Discrete PMF (Probability Mass Function):</a:t>
            </a:r>
          </a:p>
          <a:p>
            <a:pPr marL="342900" indent="-342900" algn="l">
              <a:buClr>
                <a:srgbClr val="0070C0"/>
              </a:buClr>
              <a:buSzPct val="80000"/>
              <a:buFont typeface="Wingdings" pitchFamily="2" charset="2"/>
              <a:buChar char="u"/>
            </a:pPr>
            <a:r>
              <a:rPr lang="en-US" sz="1800" b="1" dirty="0">
                <a:solidFill>
                  <a:schemeClr val="tx1"/>
                </a:solidFill>
              </a:rPr>
              <a:t>To visualize the discrete data</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https://www.udemy.com/course/data-science-and-machine-learning-with-python-hands-on/learn/lecture/4020106#overview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3B30B1FC-B8AD-46EC-B01D-D5DDBEEBD434}"/>
              </a:ext>
            </a:extLst>
          </p:cNvPr>
          <p:cNvPicPr>
            <a:picLocks noChangeAspect="1"/>
          </p:cNvPicPr>
          <p:nvPr/>
        </p:nvPicPr>
        <p:blipFill>
          <a:blip r:embed="rId3"/>
          <a:stretch>
            <a:fillRect/>
          </a:stretch>
        </p:blipFill>
        <p:spPr>
          <a:xfrm>
            <a:off x="2771800" y="2348880"/>
            <a:ext cx="3400425" cy="2952750"/>
          </a:xfrm>
          <a:prstGeom prst="rect">
            <a:avLst/>
          </a:prstGeom>
          <a:ln>
            <a:solidFill>
              <a:srgbClr val="C0000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TotalTime>
  <Words>181</Words>
  <Application>Microsoft Office PowerPoint</Application>
  <PresentationFormat>On-screen Show (4:3)</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16 Probability Distribution Function</vt:lpstr>
      <vt:lpstr>16 Probability Distribution Function</vt:lpstr>
      <vt:lpstr>16 Probability Distribution Function</vt:lpstr>
      <vt:lpstr>16 Probability Distribution Function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414</cp:revision>
  <dcterms:created xsi:type="dcterms:W3CDTF">2018-09-28T16:40:41Z</dcterms:created>
  <dcterms:modified xsi:type="dcterms:W3CDTF">2020-08-18T19:06:33Z</dcterms:modified>
</cp:coreProperties>
</file>