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8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10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Common Data Distribution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469CF-2ED5-4DBF-8118-C81A6E2B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77603"/>
            <a:ext cx="3660043" cy="31176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90B4B-4A47-440A-9764-8D09DE99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77603"/>
            <a:ext cx="4526161" cy="18679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82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PDF (Probability Density Function): Continuous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169EE-1DEE-4104-8E91-C606B30B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6" y="1728689"/>
            <a:ext cx="4297288" cy="203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A5972-F0AA-4831-933E-22A4171C8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544" y="1680198"/>
            <a:ext cx="3597441" cy="30707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70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Normal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6971B-A6F5-488F-9E97-368B15B07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9" y="1817218"/>
            <a:ext cx="4183360" cy="22231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8CEB4-BD04-48C3-ABB0-F47C77827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32" y="1808054"/>
            <a:ext cx="3764934" cy="32110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18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PDF and Exponential PDF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C01A5-C7EB-42FA-9AAA-F99E46AC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66" y="1689011"/>
            <a:ext cx="5040560" cy="26259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9BF71-3460-44E1-B612-CFF0C680F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767" y="4424768"/>
            <a:ext cx="2480066" cy="210148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348D75-2C5D-4019-8B2F-C9737A0BC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422856"/>
            <a:ext cx="2458781" cy="21014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004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Binomial PMF (Probability Mass Function)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FD457-7481-44AE-A214-B11787A0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2" y="1696491"/>
            <a:ext cx="3734580" cy="25049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71B75-2A89-4877-A308-5A7062A58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56" y="4296518"/>
            <a:ext cx="2664224" cy="22498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FB147-EDB0-4E79-A291-AA92D5D45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032" y="4316782"/>
            <a:ext cx="2664224" cy="22687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502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4337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Binomial PMF (Probability Mass Function)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272D2-671D-4490-B580-03592EB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63444"/>
            <a:ext cx="4808095" cy="19330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97133E-3DFA-4730-B246-0C172096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91429"/>
            <a:ext cx="3563779" cy="30300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28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17 Common Data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21153"/>
            <a:ext cx="8433756" cy="27839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the equivalent of a probability distribution function when using discrete instead of continuous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PMF (Probability Mass Function): Discrete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There are two kinds of Probability Distribution Function,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it is discrete, then we use PMF (Probability Mass Function): Discrete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continuous, we use PDF (Probability Density Function).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https://www.udemy.com/course/data-science-and-machine-learning-with-python-hands-on/learn/lecture/4020100#overview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94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285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17 Common Data Distribution</vt:lpstr>
      <vt:lpstr>17 Common Data Distribution</vt:lpstr>
      <vt:lpstr>17 Common Data Distribution</vt:lpstr>
      <vt:lpstr>17 Common Data Distribution</vt:lpstr>
      <vt:lpstr>17 Common Data Distribution</vt:lpstr>
      <vt:lpstr>17 Common Data Distribution</vt:lpstr>
      <vt:lpstr>17 Common Data Distribution</vt:lpstr>
      <vt:lpstr>17 Common Data Distribution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434</cp:revision>
  <dcterms:created xsi:type="dcterms:W3CDTF">2018-09-28T16:40:41Z</dcterms:created>
  <dcterms:modified xsi:type="dcterms:W3CDTF">2020-08-18T20:35:45Z</dcterms:modified>
</cp:coreProperties>
</file>