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62" r:id="rId5"/>
    <p:sldId id="263" r:id="rId6"/>
    <p:sldId id="265" r:id="rId7"/>
    <p:sldId id="260" r:id="rId8"/>
    <p:sldId id="266" r:id="rId9"/>
    <p:sldId id="264" r:id="rId10"/>
    <p:sldId id="267" r:id="rId11"/>
    <p:sldId id="268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>
        <p:scale>
          <a:sx n="178" d="100"/>
          <a:sy n="178" d="100"/>
        </p:scale>
        <p:origin x="-3438" y="-20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1.2 Python and Jupyter Notebook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Python and Jupyter Notebook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6394" y="1307879"/>
            <a:ext cx="8241831" cy="8249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use both Python for final product implementation and Jupyter Notebook (*.ipynb for interactive Python Jupyter notebook file) with embedded </a:t>
            </a:r>
            <a:r>
              <a:rPr lang="en-US" sz="1800" b="1">
                <a:solidFill>
                  <a:schemeClr val="tx1"/>
                </a:solidFill>
              </a:rPr>
              <a:t>function for classroom </a:t>
            </a:r>
            <a:r>
              <a:rPr lang="en-US" sz="1800" b="1" dirty="0">
                <a:solidFill>
                  <a:schemeClr val="tx1"/>
                </a:solidFill>
              </a:rPr>
              <a:t>use.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032FC7-EDCA-48A9-AF49-34623A4A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92" y="2315992"/>
            <a:ext cx="8094939" cy="317192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5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808313" cy="40324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Gartner: “Hype Cycle for Artificial Intelligence, 2019” contains over 37 AI-specific technologies, with more than 50% of them predicted to take over five years to reach mainstream adoption.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https://www.pm360online.com/ai-contains-a-lot-of-current-hype-but-offers-great-promise-for-the-future/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What's New In Gartner's Hype Cycle For AI, 2019 | A Passion for Research">
            <a:extLst>
              <a:ext uri="{FF2B5EF4-FFF2-40B4-BE49-F238E27FC236}">
                <a16:creationId xmlns:a16="http://schemas.microsoft.com/office/drawing/2014/main" id="{A1378BEA-C035-4169-ABDD-AAAED1FC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31" y="1268758"/>
            <a:ext cx="5284266" cy="508759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3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Welcome to Data Science, ML (Machine Learning), and DL (Deep Learning) with Python.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5D362992-2C29-4155-9236-8DAE1A56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75" y="2233451"/>
            <a:ext cx="3359398" cy="33593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856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Below diagram, we can see Data Science include math, statistics, visualization, EDA (Electronic Design Automation),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Science is the fundamental for Artificial Intelligence, Machine Learning, and Deep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Artificial Intelligence is the machine with cognitive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build the math model with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5D362992-2C29-4155-9236-8DAE1A56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59" y="3289706"/>
            <a:ext cx="3359398" cy="33593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7903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Deep Learning, we build mathematical model by ANN (Artificial Neural Network) to solve very complicated problems.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not use matrix inversion for solving very complicated problem. Instead, we use neurons, gradient descent, and backpropagation to replace the matrix inversion.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more than 2 layers of hidden layers, we call Deep Learning.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8" name="Picture 4" descr="Deep Learning: How Will It Change Healthcare? – OrboGraph">
            <a:extLst>
              <a:ext uri="{FF2B5EF4-FFF2-40B4-BE49-F238E27FC236}">
                <a16:creationId xmlns:a16="http://schemas.microsoft.com/office/drawing/2014/main" id="{0C80D31E-DF14-4006-8726-E4FB95536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30" y="3379866"/>
            <a:ext cx="4285456" cy="29680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376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Among the Deep Learning frameworks, Google Tensorflow and Facebook Pytorch frameworks are the most famous ones.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Deep Learning, Tensorflow and Pytorch replace the Apache Spark for in-memory processing (instead of Hadoop map-reduce in disk) and distributed computing.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is famous for dynamic graph, R&amp;D and firmware prototyping versus TensorFlow in static graph and product release.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Difference between PyTorch and TensorFlow - javatpoint">
            <a:extLst>
              <a:ext uri="{FF2B5EF4-FFF2-40B4-BE49-F238E27FC236}">
                <a16:creationId xmlns:a16="http://schemas.microsoft.com/office/drawing/2014/main" id="{6BDAAF2D-D25E-4D9B-9A2C-264C3FCE1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51129"/>
            <a:ext cx="4305040" cy="248367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3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Python Data Science, ML, and DL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Both Pytorch and Tensorflow are low level implementation of ANN (Artificial Neural Network).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Keras is the API for PyTorch and Tensorflow.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 descr="Deep Learning Model Development with TensorFlow and Keras">
            <a:extLst>
              <a:ext uri="{FF2B5EF4-FFF2-40B4-BE49-F238E27FC236}">
                <a16:creationId xmlns:a16="http://schemas.microsoft.com/office/drawing/2014/main" id="{77277F48-7728-4CF8-BE13-0CE313D0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2708920"/>
            <a:ext cx="4229928" cy="277923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1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1.1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9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Application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41831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Some of the well known applications, such as, “Product Recommendations”, “Spam classifier”, “Search Engine”, “Apache Spark Distributed Computing”, “Handwriting Recognition”, “Sentiment Analysis“, “Fighter Jet Identifications”, “Benign/Malignant Tumor Classifier”, “Self-Driving Car”,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074" name="Picture 2" descr="What are Product Recommendation Engines? And the various versions of them?  | by Maruti Techlabs | Towards Data Science">
            <a:extLst>
              <a:ext uri="{FF2B5EF4-FFF2-40B4-BE49-F238E27FC236}">
                <a16:creationId xmlns:a16="http://schemas.microsoft.com/office/drawing/2014/main" id="{D40C4CA4-32C0-4183-B490-C11EAD84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88" y="2840446"/>
            <a:ext cx="3214645" cy="180020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Air Force Secretly Built Its Next Fighter Jet: Here's What It Means for  Defense Stocks | The Motley Fool">
            <a:extLst>
              <a:ext uri="{FF2B5EF4-FFF2-40B4-BE49-F238E27FC236}">
                <a16:creationId xmlns:a16="http://schemas.microsoft.com/office/drawing/2014/main" id="{51190CC0-96C9-4E23-A9FF-CCFA4E28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40" y="2867605"/>
            <a:ext cx="3013992" cy="18385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8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604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 Python Data Science, ML, and DL</vt:lpstr>
      <vt:lpstr>1 Python Data Science, ML, and DL</vt:lpstr>
      <vt:lpstr>1 Python Data Science, ML, and DL</vt:lpstr>
      <vt:lpstr>1 Python Data Science, ML, and DL</vt:lpstr>
      <vt:lpstr>1 Python Data Science, ML, and DL</vt:lpstr>
      <vt:lpstr>1 Python Data Science, ML, and DL</vt:lpstr>
      <vt:lpstr>1 Python Data Science, ML, and DL</vt:lpstr>
      <vt:lpstr>1.1 Application</vt:lpstr>
      <vt:lpstr>1.1 Application</vt:lpstr>
      <vt:lpstr>1.2 Python and Jupyter Notebook</vt:lpstr>
      <vt:lpstr>1.2 Python and Jupyter Notebook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372</cp:revision>
  <dcterms:created xsi:type="dcterms:W3CDTF">2018-09-28T16:40:41Z</dcterms:created>
  <dcterms:modified xsi:type="dcterms:W3CDTF">2020-09-26T06:33:54Z</dcterms:modified>
</cp:coreProperties>
</file>