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7" r:id="rId3"/>
    <p:sldId id="320" r:id="rId4"/>
    <p:sldId id="323" r:id="rId5"/>
    <p:sldId id="326" r:id="rId6"/>
    <p:sldId id="328" r:id="rId7"/>
    <p:sldId id="329" r:id="rId8"/>
    <p:sldId id="324" r:id="rId9"/>
    <p:sldId id="330" r:id="rId10"/>
    <p:sldId id="331" r:id="rId11"/>
    <p:sldId id="332" r:id="rId12"/>
    <p:sldId id="333" r:id="rId13"/>
    <p:sldId id="337" r:id="rId14"/>
    <p:sldId id="334" r:id="rId15"/>
    <p:sldId id="335" r:id="rId16"/>
    <p:sldId id="336" r:id="rId17"/>
    <p:sldId id="338" r:id="rId18"/>
    <p:sldId id="339" r:id="rId19"/>
    <p:sldId id="340" r:id="rId20"/>
    <p:sldId id="341" r:id="rId21"/>
    <p:sldId id="342" r:id="rId22"/>
    <p:sldId id="343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5401" autoAdjust="0"/>
  </p:normalViewPr>
  <p:slideViewPr>
    <p:cSldViewPr>
      <p:cViewPr varScale="1">
        <p:scale>
          <a:sx n="97" d="100"/>
          <a:sy n="97" d="100"/>
        </p:scale>
        <p:origin x="3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85 T-Test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85.2 Low T-Value and High P-Value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5477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Low T-Value and High P-Value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create Low T-Value (Two distributions are same) and High P-Value (&gt; threshold) for consistent test.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Because Low T-Value, two distribution are random, </a:t>
            </a:r>
            <a:r>
              <a:rPr lang="en-US" sz="1800" b="1" dirty="0">
                <a:solidFill>
                  <a:srgbClr val="29303B"/>
                </a:solidFill>
              </a:rPr>
              <a:t>we cannot pick the new B Test to replace the old A-Test.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06076-DCE0-43C2-9CEE-6BD18C15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51770"/>
            <a:ext cx="6000750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262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85.2 Low T-Value and High P-Value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4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85.2 Low T-Value and High P-Value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Low T-Value and High P-Value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06076-DCE0-43C2-9CEE-6BD18C15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72085"/>
            <a:ext cx="5401930" cy="28381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724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85.2 Low T-Value and High P-Value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5477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Low T-Value and High P-Value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create Low T-Value (Two distributions are same) and High P-Value (&gt; threshold) for consistent test.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Because Low high T-Value, two distribution are same. </a:t>
            </a:r>
            <a:r>
              <a:rPr lang="en-US" sz="1800" b="1" dirty="0">
                <a:solidFill>
                  <a:srgbClr val="29303B"/>
                </a:solidFill>
              </a:rPr>
              <a:t>Do we pick the new B Test to replace the old A-Test?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3D5E7-8FCA-44A7-A519-4F316536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646168"/>
            <a:ext cx="5180087" cy="9914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5700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85.3 Increase Sample Size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1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85.3 Increase Sample Size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7556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Increase Sample Size 10 times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Increase the Sample Size 10 times.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68D63F-FE5B-4190-9BD0-65A2D68A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35" y="3061593"/>
            <a:ext cx="6810375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921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85.3 Increase Sample Size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5477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Increase Sample Size 10 times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Increase the Sample Size 10 times.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Very Low T-Value: The sample are random </a:t>
            </a:r>
            <a:r>
              <a:rPr lang="en-US" sz="1800" b="1">
                <a:solidFill>
                  <a:srgbClr val="C00000"/>
                </a:solidFill>
              </a:rPr>
              <a:t>varaible.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High P-Value: This is very consistent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cannot pick this due to two sample are random variable.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30054-A754-4015-AF63-6D2E2441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157100"/>
            <a:ext cx="6000750" cy="1162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0502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85.4 T-Value=0 and P-Value=1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4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85.4 T-Value=0 and P-Value=1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7556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T-Value=0 and P-Value=1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Exactly the same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B2C0-2400-4F38-9DD0-97841896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4864"/>
            <a:ext cx="5810250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9378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85.3 Increase Sample Size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5477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Increase Sample Size 10 times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Increase the Sample Size 10 times.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T-Value=0 : The sample are same.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P-Value=1: This is very consistent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F165E-2EE9-4783-B0AE-47512209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3014662"/>
            <a:ext cx="5686425" cy="828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676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 T-Test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6197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T-Test Example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Let’s create some experimental data, and use the T-Statistic and P-Value to determine whether or not a given experimental result is a real effect or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We're going to create some fake experimental data and run T-Statistics and P-Values on them and see how it works and how to compute it in Python.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85.5 Exercise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23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4037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Experiment with more different distributions for A and B, and see the effect it has on the t-test.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1. Keep same parameter and </a:t>
            </a:r>
            <a:r>
              <a:rPr lang="en-US" sz="1800" b="1" dirty="0" err="1">
                <a:solidFill>
                  <a:srgbClr val="29303B"/>
                </a:solidFill>
              </a:rPr>
              <a:t>becrease</a:t>
            </a:r>
            <a:r>
              <a:rPr lang="en-US" sz="1800" b="1" dirty="0">
                <a:solidFill>
                  <a:srgbClr val="29303B"/>
                </a:solidFill>
              </a:rPr>
              <a:t> sample size to 10.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53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291263" cy="2339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Experiment with more different distributions for A and B, and see the effect it has on the t-test.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1. Decrease sample size to 10.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T-Test become bigger (different), not random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P-Value become moderate (consistent data).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7483E-F1C1-4D75-9B46-9749C34D1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746640"/>
            <a:ext cx="4877196" cy="22594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B9D3DF-B38E-48A1-A9E0-C477A3254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314390"/>
            <a:ext cx="5705475" cy="1123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7852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85.1 High T-Value and Low P-Value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85.1 High T-Value and Low P-Value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4037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High T-Value and Low P-Value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Let's say we're running an A/B test.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We'll fabricate some data that randomly assigns order amounts from customers in sets A and B, with B being a little bit higher: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BF3EF-A66B-4178-A325-75786F48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41" y="5303708"/>
            <a:ext cx="5953125" cy="1190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3AC60C-1715-4375-BE1F-04EE5F892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91" y="2900219"/>
            <a:ext cx="3476625" cy="2286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937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85.1 High T-Value and Low P-Value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2844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High T-Value and Low P-Value (Explanation)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et's start by fabricating some data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Let's imagine that we're running and A/B Test on a website, and we have randomly assigned our users into two groups, Group A and Group 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Group A is going to be our test subjects, our treatment group.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Group B will be our control, i.e., the old way of the website used to be.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 this example, our treatment group is going to have a randomly distributed purchase behavior, where they spend on average $25 per transaction, with a standard deviation of five and 10,000 samples.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AC60C-1715-4375-BE1F-04EE5F892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773" y="4245843"/>
            <a:ext cx="3476625" cy="2286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35D12690-DDA8-4BA9-A6FF-B3758210F928}"/>
              </a:ext>
            </a:extLst>
          </p:cNvPr>
          <p:cNvSpPr txBox="1">
            <a:spLocks/>
          </p:cNvSpPr>
          <p:nvPr/>
        </p:nvSpPr>
        <p:spPr>
          <a:xfrm>
            <a:off x="452489" y="4313206"/>
            <a:ext cx="4690293" cy="14200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old way the website used to be had a mean of $26 per transaction with the same standard deviation and sample size, so we're basically looking at an experiment that had a negative result here.</a:t>
            </a:r>
          </a:p>
        </p:txBody>
      </p:sp>
    </p:spTree>
    <p:extLst>
      <p:ext uri="{BB962C8B-B14F-4D97-AF65-F5344CB8AC3E}">
        <p14:creationId xmlns:p14="http://schemas.microsoft.com/office/powerpoint/2010/main" val="58667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85.1 High T-Value and Low P-Value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7026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High T-Value and Low P-Value (Explanation)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And all you have to do to figure out the T-Statistic and the P-Value.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use </a:t>
            </a:r>
            <a:r>
              <a:rPr lang="en-US" sz="1800" b="1" dirty="0" err="1">
                <a:solidFill>
                  <a:srgbClr val="29303B"/>
                </a:solidFill>
              </a:rPr>
              <a:t>stats.ttest_ind</a:t>
            </a:r>
            <a:r>
              <a:rPr lang="en-US" sz="1800" b="1" dirty="0">
                <a:solidFill>
                  <a:srgbClr val="29303B"/>
                </a:solidFill>
              </a:rPr>
              <a:t>(A, B) method from </a:t>
            </a:r>
            <a:r>
              <a:rPr lang="en-US" sz="1800" b="1" dirty="0" err="1">
                <a:solidFill>
                  <a:srgbClr val="29303B"/>
                </a:solidFill>
              </a:rPr>
              <a:t>sciPy</a:t>
            </a:r>
            <a:r>
              <a:rPr lang="en-US" sz="1800" b="1" dirty="0">
                <a:solidFill>
                  <a:srgbClr val="29303B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have T-statistics = -15. There are very different distribution.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P-Value is too small (2.1^-51), </a:t>
            </a:r>
            <a:r>
              <a:rPr lang="en-US" sz="1800" b="1" dirty="0">
                <a:solidFill>
                  <a:srgbClr val="C00000"/>
                </a:solidFill>
              </a:rPr>
              <a:t>not consistent.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AC60C-1715-4375-BE1F-04EE5F892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77" y="3035049"/>
            <a:ext cx="3476625" cy="2286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BBA42D-B9F6-4446-8EA1-46C5CC9C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365820"/>
            <a:ext cx="5953125" cy="1190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BB07766B-6AA1-4F90-8A06-5876A2E4F175}"/>
              </a:ext>
            </a:extLst>
          </p:cNvPr>
          <p:cNvSpPr txBox="1">
            <a:spLocks/>
          </p:cNvSpPr>
          <p:nvPr/>
        </p:nvSpPr>
        <p:spPr>
          <a:xfrm>
            <a:off x="452725" y="3166393"/>
            <a:ext cx="4793704" cy="21546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have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High T-Value (Two different tests, Not random test)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Low P-Value (less than threshold 1%), not consistent.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We have good difference in T-Value but P-Value is not consistent.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5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85.2 Low T-Value and High P-Value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5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85.2 Low T-Value and High P-Value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2122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Low T-Value and High P-Value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Let's change things up so both A and B are just random, generated under the same parameters. So there's no "real" difference between the two: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create Low T-Value (Two distributions are same) and High P-Value (&gt; threshold) for consistent test.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Because Low T-Value, two distribution are random</a:t>
            </a:r>
            <a:r>
              <a:rPr lang="en-US" sz="1800" b="1" dirty="0">
                <a:solidFill>
                  <a:srgbClr val="29303B"/>
                </a:solidFill>
              </a:rPr>
              <a:t>, we cannot pick the new B Test to replace the old A-Test.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492F5-2619-4648-B79F-0710EB26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22" y="3608650"/>
            <a:ext cx="4843289" cy="25166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0F1C7-C148-4947-AC5E-804A8CDA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052901"/>
            <a:ext cx="5555448" cy="12478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3976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85.2 Low T-Value and High P-Value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2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11173</TotalTime>
  <Words>1112</Words>
  <Application>Microsoft Office PowerPoint</Application>
  <PresentationFormat>On-screen Show (4:3)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85 T-Test Example</vt:lpstr>
      <vt:lpstr>85 T-Test Example</vt:lpstr>
      <vt:lpstr>85.1 High T-Value and Low P-Value</vt:lpstr>
      <vt:lpstr>85.1 High T-Value and Low P-Value</vt:lpstr>
      <vt:lpstr>85.1 High T-Value and Low P-Value</vt:lpstr>
      <vt:lpstr>85.1 High T-Value and Low P-Value</vt:lpstr>
      <vt:lpstr>85.2 Low T-Value and High P-Value</vt:lpstr>
      <vt:lpstr>85.2 Low T-Value and High P-Value</vt:lpstr>
      <vt:lpstr>85.2 Low T-Value and High P-Value</vt:lpstr>
      <vt:lpstr>85.2 Low T-Value and High P-Value</vt:lpstr>
      <vt:lpstr>85.2 Low T-Value and High P-Value</vt:lpstr>
      <vt:lpstr>85.2 Low T-Value and High P-Value</vt:lpstr>
      <vt:lpstr>85.2 Low T-Value and High P-Value</vt:lpstr>
      <vt:lpstr>85.3 Increase Sample Size</vt:lpstr>
      <vt:lpstr>85.3 Increase Sample Size</vt:lpstr>
      <vt:lpstr>85.3 Increase Sample Size</vt:lpstr>
      <vt:lpstr>85.4 T-Value=0 and P-Value=1</vt:lpstr>
      <vt:lpstr>85.4 T-Value=0 and P-Value=1</vt:lpstr>
      <vt:lpstr>85.3 Increase Sample Size</vt:lpstr>
      <vt:lpstr>85.5 Exercise</vt:lpstr>
      <vt:lpstr>85.5 Exercise</vt:lpstr>
      <vt:lpstr>85.5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5957</cp:revision>
  <dcterms:created xsi:type="dcterms:W3CDTF">2018-09-28T16:40:41Z</dcterms:created>
  <dcterms:modified xsi:type="dcterms:W3CDTF">2020-09-13T03:49:17Z</dcterms:modified>
</cp:coreProperties>
</file>