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1" r:id="rId4"/>
    <p:sldId id="294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9" d="100"/>
          <a:sy n="89" d="100"/>
        </p:scale>
        <p:origin x="84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9.9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Python </a:t>
            </a:r>
            <a:r>
              <a:rPr lang="en-US" sz="1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48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2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9.9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75590-5563-4181-931E-E0E54572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0" y="1742208"/>
            <a:ext cx="4324350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94B2C-B977-4311-B4ED-EC6291C2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803410"/>
            <a:ext cx="28003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99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9 Function</vt:lpstr>
      <vt:lpstr>9.9 Function</vt:lpstr>
      <vt:lpstr>9.1 Function</vt:lpstr>
      <vt:lpstr>9.9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421</cp:revision>
  <dcterms:created xsi:type="dcterms:W3CDTF">2018-09-28T16:40:41Z</dcterms:created>
  <dcterms:modified xsi:type="dcterms:W3CDTF">2020-09-25T17:11:59Z</dcterms:modified>
</cp:coreProperties>
</file>