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78184" autoAdjust="0"/>
  </p:normalViewPr>
  <p:slideViewPr>
    <p:cSldViewPr>
      <p:cViewPr>
        <p:scale>
          <a:sx n="87" d="100"/>
          <a:sy n="87" d="100"/>
        </p:scale>
        <p:origin x="5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15090192#overview" TargetMode="External"/><Relationship Id="rId2" Type="http://schemas.openxmlformats.org/officeDocument/2006/relationships/hyperlink" Target="https://stackoverflow.com/questions/61901365/modulenotfounderror-no-module-named-sklearn-externals-s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15090192#overvie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15090192#overvie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Predict Hire Decision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40.3 Get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40.3 Get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923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Feature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Next we need to separate the features from the target column.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trying to build a decision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724AD-C4C4-49D9-8184-0BCDC4A9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81337"/>
            <a:ext cx="2914650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81256F-2963-4E4C-B0B1-6F71F12B8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03" y="3420737"/>
            <a:ext cx="7833048" cy="2766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646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40.4 Construct Decision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0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40.4 Construct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Construct 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actually construct the decision tree: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447AA-933C-4332-9382-D7EDDCB8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77" y="2060538"/>
            <a:ext cx="3067050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040AE-34A2-4BBF-BD6A-3DF1E7D31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15" y="4006121"/>
            <a:ext cx="6845770" cy="22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7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1663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https://stackoverflow.com/questions/61901365/modulenotfounderror-no-module-named-sklearn-externals-six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have </a:t>
            </a:r>
            <a:r>
              <a:rPr lang="en-US" sz="1800" b="1" dirty="0" err="1">
                <a:solidFill>
                  <a:schemeClr val="tx1"/>
                </a:solidFill>
              </a:rPr>
              <a:t>scklearn</a:t>
            </a:r>
            <a:r>
              <a:rPr lang="en-US" sz="1800" b="1" dirty="0">
                <a:solidFill>
                  <a:schemeClr val="tx1"/>
                </a:solidFill>
              </a:rPr>
              <a:t> 0.20.3 for </a:t>
            </a:r>
            <a:r>
              <a:rPr lang="en-US" sz="1800" b="1" dirty="0" err="1">
                <a:solidFill>
                  <a:schemeClr val="tx1"/>
                </a:solidFill>
              </a:rPr>
              <a:t>sklearn.externals.six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conda</a:t>
            </a:r>
            <a:r>
              <a:rPr lang="en-US" sz="1800" b="1" dirty="0">
                <a:solidFill>
                  <a:schemeClr val="tx1"/>
                </a:solidFill>
              </a:rPr>
              <a:t> install </a:t>
            </a:r>
            <a:r>
              <a:rPr lang="en-US" sz="1800" b="1" dirty="0" err="1">
                <a:solidFill>
                  <a:schemeClr val="tx1"/>
                </a:solidFill>
              </a:rPr>
              <a:t>scklearn</a:t>
            </a:r>
            <a:r>
              <a:rPr lang="en-US" sz="1800" b="1" dirty="0">
                <a:solidFill>
                  <a:schemeClr val="tx1"/>
                </a:solidFill>
              </a:rPr>
              <a:t>==0.20.3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FFDE2A-9B8A-42A4-A5FF-05279FBAF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065283"/>
            <a:ext cx="5778388" cy="34430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374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have </a:t>
            </a:r>
            <a:r>
              <a:rPr lang="en-US" sz="1800" b="1" dirty="0" err="1">
                <a:solidFill>
                  <a:schemeClr val="tx1"/>
                </a:solidFill>
              </a:rPr>
              <a:t>pydotplus</a:t>
            </a:r>
            <a:r>
              <a:rPr lang="en-US" sz="1800" b="1" dirty="0">
                <a:solidFill>
                  <a:schemeClr val="tx1"/>
                </a:solidFill>
              </a:rPr>
              <a:t> installed for this to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conda</a:t>
            </a:r>
            <a:r>
              <a:rPr lang="en-US" sz="1800" b="1" dirty="0">
                <a:solidFill>
                  <a:schemeClr val="tx1"/>
                </a:solidFill>
              </a:rPr>
              <a:t> install </a:t>
            </a:r>
            <a:r>
              <a:rPr lang="en-US" sz="1800" b="1" dirty="0" err="1">
                <a:solidFill>
                  <a:schemeClr val="tx1"/>
                </a:solidFill>
              </a:rPr>
              <a:t>pydotplus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8C2BF-3691-4DC5-B1D5-5098F182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48882"/>
            <a:ext cx="5639323" cy="4320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327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2592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read this decision tree, each condition branches left for "true" and right for "false".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end up at a value, the value array represents how many samples exist in each target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 value = [0. 5.] mean there are 0 "no hires" and 5 "hires“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time we get to that 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 = [3. 0.] means 3 no-hires and 0 hires.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write into the pdf and </a:t>
            </a:r>
            <a:r>
              <a:rPr lang="en-US" sz="1800" b="1" dirty="0" err="1">
                <a:solidFill>
                  <a:schemeClr val="tx1"/>
                </a:solidFill>
              </a:rPr>
              <a:t>png</a:t>
            </a:r>
            <a:r>
              <a:rPr lang="en-US" sz="1800" b="1" dirty="0">
                <a:solidFill>
                  <a:schemeClr val="tx1"/>
                </a:solidFill>
              </a:rPr>
              <a:t> file and view from graphic tool.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1397B-A96A-428A-9613-5D03D1E2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52" y="2216469"/>
            <a:ext cx="6915150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404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7A775A-FB6A-400F-AD6D-B59643BF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6" y="2101049"/>
            <a:ext cx="4897678" cy="176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prediction: Browse the PNG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“decision_tree.png” to browse.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55E58-D805-4D84-B388-1764C609D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48" y="2096371"/>
            <a:ext cx="4448672" cy="41904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9D169-3D75-49CF-A455-074B55BBE90B}"/>
              </a:ext>
            </a:extLst>
          </p:cNvPr>
          <p:cNvSpPr/>
          <p:nvPr/>
        </p:nvSpPr>
        <p:spPr>
          <a:xfrm>
            <a:off x="1403648" y="3286267"/>
            <a:ext cx="1187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A162A-19B3-41F8-A085-F5396E898735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2590800" y="3468830"/>
            <a:ext cx="1746448" cy="7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 Predict Hire Decision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Decision Trees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decision tree implement with Hire/No Hire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7A775A-FB6A-400F-AD6D-B59643BF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49000"/>
            <a:ext cx="4897678" cy="176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40.5 Display Prediction by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8886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prediction: Browse the PDF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“decision_tree.pdf”. The chrome browse automatically open to browse 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9D169-3D75-49CF-A455-074B55BBE90B}"/>
              </a:ext>
            </a:extLst>
          </p:cNvPr>
          <p:cNvSpPr/>
          <p:nvPr/>
        </p:nvSpPr>
        <p:spPr>
          <a:xfrm>
            <a:off x="1296821" y="3734218"/>
            <a:ext cx="1187152" cy="142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A162A-19B3-41F8-A085-F5396E8987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83973" y="3805585"/>
            <a:ext cx="1912918" cy="5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C080F-AD88-47F2-B076-80F61A07A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91" y="1934095"/>
            <a:ext cx="4503929" cy="47697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3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40.6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40.6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8886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use a random forest of 10 decision trees to predict employment of specific candidate profiles: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476F1-1313-43FE-99D9-301A75799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57" y="2301470"/>
            <a:ext cx="4343400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496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40.6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9544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use a random forest of 10 decision trees to predict employment of specific candidate profiles: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68E35-B443-4C2E-89C4-2B55D0E6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84" y="2373828"/>
            <a:ext cx="6689431" cy="26940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059A21-7929-4012-8901-31FEBA7B147C}"/>
              </a:ext>
            </a:extLst>
          </p:cNvPr>
          <p:cNvSpPr/>
          <p:nvPr/>
        </p:nvSpPr>
        <p:spPr>
          <a:xfrm>
            <a:off x="1187624" y="2387201"/>
            <a:ext cx="67687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3F1523-1FB5-44AE-87D6-177A955C8602}"/>
              </a:ext>
            </a:extLst>
          </p:cNvPr>
          <p:cNvSpPr/>
          <p:nvPr/>
        </p:nvSpPr>
        <p:spPr>
          <a:xfrm>
            <a:off x="1243994" y="4123982"/>
            <a:ext cx="2175878" cy="529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3A573-15D1-4086-90AB-99531D8DEE0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331933" y="2752326"/>
            <a:ext cx="2240067" cy="137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40.7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254" y="8057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the test data: Change Hire to Yes to all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Compare the resulting decision tree to the one from the original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4D533-C8EE-4D5F-9021-F0FAC7B9519C}"/>
              </a:ext>
            </a:extLst>
          </p:cNvPr>
          <p:cNvSpPr/>
          <p:nvPr/>
        </p:nvSpPr>
        <p:spPr>
          <a:xfrm>
            <a:off x="5359574" y="2587605"/>
            <a:ext cx="3091129" cy="3651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Hired: Only Root remained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917B-41A4-4E7E-8988-BF51F503E727}"/>
              </a:ext>
            </a:extLst>
          </p:cNvPr>
          <p:cNvSpPr/>
          <p:nvPr/>
        </p:nvSpPr>
        <p:spPr>
          <a:xfrm>
            <a:off x="927863" y="2579609"/>
            <a:ext cx="2995837" cy="3651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Hired, Some not Hired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61784A-232B-4C09-9C70-30FAB7DB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74" y="3108325"/>
            <a:ext cx="2019300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3553C2-85D2-403F-AC2D-ED203167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81" y="3029727"/>
            <a:ext cx="198120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92ACD3-2445-4A38-A7FA-549949EC12AF}"/>
              </a:ext>
            </a:extLst>
          </p:cNvPr>
          <p:cNvSpPr/>
          <p:nvPr/>
        </p:nvSpPr>
        <p:spPr>
          <a:xfrm>
            <a:off x="2984587" y="4005063"/>
            <a:ext cx="363277" cy="8055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96F12-15B4-45BC-9C07-2EC16F64CACA}"/>
              </a:ext>
            </a:extLst>
          </p:cNvPr>
          <p:cNvSpPr/>
          <p:nvPr/>
        </p:nvSpPr>
        <p:spPr>
          <a:xfrm>
            <a:off x="6837610" y="4020786"/>
            <a:ext cx="363277" cy="759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BF072A8-E061-4B81-9B33-A18A69D89819}"/>
              </a:ext>
            </a:extLst>
          </p:cNvPr>
          <p:cNvSpPr/>
          <p:nvPr/>
        </p:nvSpPr>
        <p:spPr>
          <a:xfrm>
            <a:off x="3347864" y="4311475"/>
            <a:ext cx="3489746" cy="332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3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254" y="8057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1"/>
            <a:ext cx="8419457" cy="718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A77F2-0A94-44E3-BAFB-62A05E79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74" y="3191454"/>
            <a:ext cx="3236747" cy="230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7F54E-79D9-4DBE-8ADD-376EA015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27647"/>
            <a:ext cx="2995837" cy="31726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14D533-C8EE-4D5F-9021-F0FAC7B9519C}"/>
              </a:ext>
            </a:extLst>
          </p:cNvPr>
          <p:cNvSpPr/>
          <p:nvPr/>
        </p:nvSpPr>
        <p:spPr>
          <a:xfrm>
            <a:off x="5359574" y="2587605"/>
            <a:ext cx="3091129" cy="3651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Hired: Only Root remained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917B-41A4-4E7E-8988-BF51F503E727}"/>
              </a:ext>
            </a:extLst>
          </p:cNvPr>
          <p:cNvSpPr/>
          <p:nvPr/>
        </p:nvSpPr>
        <p:spPr>
          <a:xfrm>
            <a:off x="927863" y="2579609"/>
            <a:ext cx="2995837" cy="3651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Hired, Some not Hired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BF072A8-E061-4B81-9B33-A18A69D89819}"/>
              </a:ext>
            </a:extLst>
          </p:cNvPr>
          <p:cNvSpPr/>
          <p:nvPr/>
        </p:nvSpPr>
        <p:spPr>
          <a:xfrm>
            <a:off x="4143702" y="4176380"/>
            <a:ext cx="932354" cy="332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40.1 Create/Read Past Hire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40.1 Create/Read Past Hire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Past Hire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create past hire in csv format.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1E8E4-E8AB-4249-B99C-2C9A15DD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4334"/>
            <a:ext cx="7743825" cy="3257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36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40.1 Create/Read Past Hire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Past Hire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 how we use pandas to convert a csv file into a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89891-BBA4-446C-9E5C-1BC91740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86012"/>
            <a:ext cx="3686175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13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40.1 Create/Read Past Hire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Past Hire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 how we use pandas to convert a csv file into a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70A2-7F22-4135-B107-2D569D57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76872"/>
            <a:ext cx="7772400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6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40.2 Translate Text into Values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40.2 Translate Text into Values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779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Translate the Text into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scikit-learn needs everything to be numerical for decision trees to work.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1E117-C053-4D32-91EA-4E1ED2F9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59" y="2060848"/>
            <a:ext cx="4866871" cy="42828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03E5F8E-0242-4CFD-B8EF-0E87B049E41A}"/>
              </a:ext>
            </a:extLst>
          </p:cNvPr>
          <p:cNvSpPr txBox="1">
            <a:spLocks/>
          </p:cNvSpPr>
          <p:nvPr/>
        </p:nvSpPr>
        <p:spPr>
          <a:xfrm>
            <a:off x="457199" y="2192209"/>
            <a:ext cx="3499693" cy="2769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map Y, N to 1,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map BS, MS, PhD, into 0, 1,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real world, you'd need to think about how to deal with unexpected or missing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using map(), we know we'll get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for unexpected values.</a:t>
            </a:r>
          </a:p>
        </p:txBody>
      </p:sp>
    </p:spTree>
    <p:extLst>
      <p:ext uri="{BB962C8B-B14F-4D97-AF65-F5344CB8AC3E}">
        <p14:creationId xmlns:p14="http://schemas.microsoft.com/office/powerpoint/2010/main" val="4360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40.2 Translate Text into Values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Past Hire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 how we use pandas to convert a csv file into a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DDF3D-0162-4C53-A729-C1CE2D4D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124075"/>
            <a:ext cx="796290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6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995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40 Predict Hire Decision</vt:lpstr>
      <vt:lpstr>40 Predict Hire Decision</vt:lpstr>
      <vt:lpstr>40.1 Create/Read Past Hire Data</vt:lpstr>
      <vt:lpstr>40.1 Create/Read Past Hire Data</vt:lpstr>
      <vt:lpstr>40.1 Create/Read Past Hire Data</vt:lpstr>
      <vt:lpstr>40.1 Create/Read Past Hire Data</vt:lpstr>
      <vt:lpstr>40.2 Translate Text into Values</vt:lpstr>
      <vt:lpstr>40.2 Translate Text into Values</vt:lpstr>
      <vt:lpstr>40.2 Translate Text into Values</vt:lpstr>
      <vt:lpstr>40.3 Get Feature</vt:lpstr>
      <vt:lpstr>40.3 Get Feature</vt:lpstr>
      <vt:lpstr>40.4 Construct Decision Tree</vt:lpstr>
      <vt:lpstr>40.4 Construct Decision Tree</vt:lpstr>
      <vt:lpstr>40.5 Display Prediction by Graphviz</vt:lpstr>
      <vt:lpstr>40.5 Display Prediction by Graphviz</vt:lpstr>
      <vt:lpstr>40.5 Display Prediction by Graphviz</vt:lpstr>
      <vt:lpstr>40.5 Display Prediction by Graphviz</vt:lpstr>
      <vt:lpstr>40.5 Display Prediction by Graphviz</vt:lpstr>
      <vt:lpstr>40.5 Display Prediction by Graphviz</vt:lpstr>
      <vt:lpstr>40.5 Display Prediction by Graphviz</vt:lpstr>
      <vt:lpstr>40.6 Random Forest</vt:lpstr>
      <vt:lpstr>40.6 Random Forest</vt:lpstr>
      <vt:lpstr>40.6 Random Forest</vt:lpstr>
      <vt:lpstr>40.7 Exercise</vt:lpstr>
      <vt:lpstr>40.7 Exercise</vt:lpstr>
      <vt:lpstr>40.7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1409</cp:revision>
  <dcterms:created xsi:type="dcterms:W3CDTF">2018-09-28T16:40:41Z</dcterms:created>
  <dcterms:modified xsi:type="dcterms:W3CDTF">2020-08-28T06:56:48Z</dcterms:modified>
</cp:coreProperties>
</file>