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17" r:id="rId3"/>
    <p:sldId id="319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27" r:id="rId12"/>
    <p:sldId id="318" r:id="rId13"/>
    <p:sldId id="320" r:id="rId14"/>
    <p:sldId id="307" r:id="rId15"/>
    <p:sldId id="321" r:id="rId16"/>
    <p:sldId id="322" r:id="rId17"/>
    <p:sldId id="326" r:id="rId18"/>
    <p:sldId id="323" r:id="rId19"/>
    <p:sldId id="316" r:id="rId20"/>
    <p:sldId id="324" r:id="rId21"/>
    <p:sldId id="312" r:id="rId22"/>
    <p:sldId id="313" r:id="rId23"/>
    <p:sldId id="314" r:id="rId24"/>
    <p:sldId id="315" r:id="rId25"/>
    <p:sldId id="309" r:id="rId26"/>
    <p:sldId id="325" r:id="rId27"/>
    <p:sldId id="259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5401" autoAdjust="0"/>
  </p:normalViewPr>
  <p:slideViewPr>
    <p:cSldViewPr>
      <p:cViewPr varScale="1">
        <p:scale>
          <a:sx n="94" d="100"/>
          <a:sy n="94" d="100"/>
        </p:scale>
        <p:origin x="4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heaton/t81_558_deep_learning" TargetMode="External"/><Relationship Id="rId2" Type="http://schemas.openxmlformats.org/officeDocument/2006/relationships/hyperlink" Target="https://www.youtube.com/watch?v=RgO8BBNGB8w&amp;t=376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s4Lcf9du9L8" TargetMode="External"/><Relationship Id="rId4" Type="http://schemas.openxmlformats.org/officeDocument/2006/relationships/hyperlink" Target="https://www.youtube.com/channel/UCR1-GEpyOPzT2AO4D_eifdw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Install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For MacOS and Linux, we can open </a:t>
            </a:r>
            <a:r>
              <a:rPr lang="en-US" altLang="en-US" sz="1800" b="1" dirty="0" err="1">
                <a:solidFill>
                  <a:srgbClr val="29303B"/>
                </a:solidFill>
              </a:rPr>
              <a:t>Anconda</a:t>
            </a:r>
            <a:r>
              <a:rPr lang="en-US" altLang="en-US" sz="1800" b="1" dirty="0">
                <a:solidFill>
                  <a:srgbClr val="29303B"/>
                </a:solidFill>
              </a:rPr>
              <a:t> prompt as follow: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FFC18-D8AC-4D9A-B2D7-0C4A6B368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831" y="2328728"/>
            <a:ext cx="6053137" cy="36743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9572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4.4 Create Tensorflow Environment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4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4.4 Create Tensorflow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5781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Create Tensorflow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ytd-video-primary-info-renderer-title-font-family, inherit)"/>
              </a:rPr>
              <a:t>2020, Installing TensorFlow 4.0, Keras, and Python 3.7 in Windows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2000" b="1" dirty="0">
                <a:solidFill>
                  <a:schemeClr val="tx1"/>
                </a:solidFill>
                <a:latin typeface="var(--ytd-video-primary-info-renderer-title-font-family, inherit)"/>
              </a:rPr>
              <a:t>Download the </a:t>
            </a:r>
            <a:r>
              <a:rPr lang="en-US" altLang="en-US" sz="2000" b="1" dirty="0" err="1">
                <a:solidFill>
                  <a:schemeClr val="tx1"/>
                </a:solidFill>
                <a:latin typeface="var(--ytd-video-primary-info-renderer-title-font-family, inherit)"/>
              </a:rPr>
              <a:t>tensroflow.yml</a:t>
            </a:r>
            <a:endParaRPr lang="en-US" altLang="en-US" sz="2000" b="1" dirty="0">
              <a:solidFill>
                <a:schemeClr val="tx1"/>
              </a:solidFill>
              <a:latin typeface="var(--ytd-video-primary-info-renderer-title-font-family, inherit)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ytd-video-primary-info-renderer-title-font-family, inherit)"/>
              </a:rPr>
              <a:t>This file contains the environment setup for us.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7A1777-1F03-41BF-B0C3-E11965306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383671"/>
            <a:ext cx="2636378" cy="41382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879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4.3 Install Jupyter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4.3 Install Jupyter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1" y="1312209"/>
            <a:ext cx="3198127" cy="17567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Jupyter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Under window 10 (MacOS/Linux) prompt or Anaconda prompt: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&gt; conda install jupyter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2919F-754F-4CEF-B996-41C63E4DF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025" y="3933905"/>
            <a:ext cx="4438650" cy="169545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216648-87CC-4915-9778-DF0965787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125" y="1283327"/>
            <a:ext cx="4624387" cy="24572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041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4.4 Install Tensorflow Environments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2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4.4 Install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7166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Tensorflow and Associated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This is very important: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Download tensorflow.yml includes the verified dependencies and frameworks.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This prevent us to use incompatible dependencies and very difficult to fix.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C:\[work-folder] &gt; conda env create -v -f tensorflow.yml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966AE01-0DB2-40B9-ACBB-BD2E6C9E3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326" y="3176128"/>
            <a:ext cx="4361656" cy="20230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5858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4.4 Install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5"/>
            <a:ext cx="8291263" cy="17298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Install Tensorflow and Associated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After tensroflow.yml installed, we have the following message: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Start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(base)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conda activate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tensroflow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(tensorflow</a:t>
            </a:r>
            <a:r>
              <a:rPr lang="en-US" altLang="en-US" sz="1800" b="1" dirty="0">
                <a:solidFill>
                  <a:schemeClr val="tx1"/>
                </a:solidFill>
              </a:rPr>
              <a:t>) &gt; conda deactivate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2A9996-771E-4763-9942-5268CE9B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24" y="3429000"/>
            <a:ext cx="3706763" cy="17298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550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4.5 Start Tensorflow Environments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24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4.5 Start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2627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Start Tensorflow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start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cd [work-folder]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497C3-3299-4B3F-B61A-7D525C18D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62555"/>
            <a:ext cx="2133600" cy="36763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274987-F3AF-4F4B-A34C-C670E5484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340374"/>
            <a:ext cx="6469267" cy="12627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6436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 Install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40264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Under the Windows 10 (Linux or MacOS), Tensorflow 4.0 has dependencies for Anaconda 3, Python 3, and numpy, scikit-learn (formal name is SciKits  or SciPy Toolkit), and associated frameworks.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After environment update for many years, it is very difficult to fix with tons of error messages.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It is easier to install a clean system with Python and associated Tensorflow dependencies.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Jeff Heaton provides the video and yaml file tensorflow.yml.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YouTube video: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  <a:hlinkClick r:id="rId2"/>
              </a:rPr>
              <a:t>https://www.youtube.com/watch?v=RgO8BBNGB8w&amp;t=376s</a:t>
            </a: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Jeff Heaton GitHub: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  <a:hlinkClick r:id="rId3"/>
              </a:rPr>
              <a:t>https://github.com/jeffheaton/t81_558_deep_learning</a:t>
            </a: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6" name="Rectangle 10">
            <a:hlinkClick r:id="rId4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5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4.6 Run Jupyter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70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4.6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Start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&gt; jupyter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B055B9-5242-4175-843D-405E32CB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52" y="2573346"/>
            <a:ext cx="5148064" cy="34843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064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4.6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Use Tensorflow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can see “</a:t>
            </a:r>
            <a:r>
              <a:rPr lang="en-US" sz="1800" b="1" dirty="0" err="1">
                <a:solidFill>
                  <a:srgbClr val="29303B"/>
                </a:solidFill>
              </a:rPr>
              <a:t>Tensorflw.ipynb</a:t>
            </a:r>
            <a:r>
              <a:rPr lang="en-US" sz="1800" b="1" dirty="0">
                <a:solidFill>
                  <a:srgbClr val="29303B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Double click to 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F7BC22-49DF-48C6-B6B5-28637D9A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72" y="2793404"/>
            <a:ext cx="3048000" cy="2857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3180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4.6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Use Tensorflow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can see “</a:t>
            </a:r>
            <a:r>
              <a:rPr lang="en-US" sz="1800" b="1" dirty="0" err="1">
                <a:solidFill>
                  <a:srgbClr val="29303B"/>
                </a:solidFill>
              </a:rPr>
              <a:t>Tensorflw.ipynb</a:t>
            </a:r>
            <a:r>
              <a:rPr lang="en-US" sz="1800" b="1" dirty="0">
                <a:solidFill>
                  <a:srgbClr val="29303B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Double click to 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D582E9-2185-4283-9458-9585A2EE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04" y="2699611"/>
            <a:ext cx="7795789" cy="33309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792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4.7 Run Python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4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4.7 Run Python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7" y="1418787"/>
            <a:ext cx="3528391" cy="10741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Run Python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Under window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Search “anaconda”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FE498-C60C-4AE0-923B-2A325791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78" y="1295870"/>
            <a:ext cx="2908610" cy="54294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5507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4.7 Run Python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7" y="1418787"/>
            <a:ext cx="8424935" cy="16501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Run Python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Activate TensorFlow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(base) 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(tensorflow) &gt; cd [work folder]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(tensorflow) &gt; [work folder] &gt; python 01_tnesorflow_01.py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2202C-0542-486C-A0C6-389EBCF1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3" y="3288690"/>
            <a:ext cx="7703840" cy="30212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6294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 of Chapter</a:t>
            </a:r>
            <a:endParaRPr lang="zh-TW" altLang="en-US" sz="6000" b="1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Install Anaconda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3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Google search for “Anaconda download” and select “Individual Edition”.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E5DBE9-F142-4BB2-880D-D4A3D0D72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77" y="2262337"/>
            <a:ext cx="5436096" cy="39864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112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Select Python 3.7. </a:t>
            </a:r>
            <a:r>
              <a:rPr lang="en-US" altLang="en-US" sz="1800" b="1">
                <a:solidFill>
                  <a:srgbClr val="29303B"/>
                </a:solidFill>
              </a:rPr>
              <a:t>Anaconda container come </a:t>
            </a:r>
            <a:r>
              <a:rPr lang="en-US" altLang="en-US" sz="1800" b="1" dirty="0">
                <a:solidFill>
                  <a:srgbClr val="29303B"/>
                </a:solidFill>
              </a:rPr>
              <a:t>with Python 3.7.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066B02-63AB-4A8E-8689-AEF026D33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432370"/>
            <a:ext cx="6829425" cy="3152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983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Click Next.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CED78-DFAE-425F-B94E-982B798CF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450331"/>
            <a:ext cx="6829425" cy="3876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848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Click “I Agree”, and click default to install.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9ED64-367A-4B31-9BFC-EFF402156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6" y="2334840"/>
            <a:ext cx="6829425" cy="3819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531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After finished installation, we can bring “Anaconda prompt”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A4EF8-4494-41C8-9D67-8BB5FA577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527" y="2266988"/>
            <a:ext cx="4991273" cy="42719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507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4.1 Install Anaconda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We have the default Anaconda prompt.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E58737-672B-4C28-AFFA-0A01AEC98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317660"/>
            <a:ext cx="5532660" cy="40260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9507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12808</TotalTime>
  <Words>902</Words>
  <Application>Microsoft Office PowerPoint</Application>
  <PresentationFormat>On-screen Show (4:3)</PresentationFormat>
  <Paragraphs>170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var(--ytd-video-primary-info-renderer-title-font-family, inherit)</vt:lpstr>
      <vt:lpstr>Wingdings</vt:lpstr>
      <vt:lpstr>Office 佈景主題</vt:lpstr>
      <vt:lpstr>4 Install TensorFlow</vt:lpstr>
      <vt:lpstr>4 Install TensorFlow</vt:lpstr>
      <vt:lpstr>4.1 Install Anaconda</vt:lpstr>
      <vt:lpstr>4.1 Install Anaconda</vt:lpstr>
      <vt:lpstr>4.1 Install Anaconda</vt:lpstr>
      <vt:lpstr>4.1 Install Anaconda</vt:lpstr>
      <vt:lpstr>4.1 Install Anaconda</vt:lpstr>
      <vt:lpstr>4.1 Install Anaconda</vt:lpstr>
      <vt:lpstr>4.1 Install Anaconda</vt:lpstr>
      <vt:lpstr>4.1 Install Anaconda</vt:lpstr>
      <vt:lpstr>4.4 Create Tensorflow Environment</vt:lpstr>
      <vt:lpstr>4.4 Create Tensorflow Environment</vt:lpstr>
      <vt:lpstr>4.3 Install Jupyter</vt:lpstr>
      <vt:lpstr>4.3 Install Jupyter</vt:lpstr>
      <vt:lpstr>4.4 Install Tensorflow Environments</vt:lpstr>
      <vt:lpstr>4.4 Install Tensorflow Environments</vt:lpstr>
      <vt:lpstr>4.4 Install Tensorflow Environments</vt:lpstr>
      <vt:lpstr>4.5 Start Tensorflow Environments</vt:lpstr>
      <vt:lpstr>4.5 Start Tensorflow Environments</vt:lpstr>
      <vt:lpstr>4.6 Run Jupyter Tensorflow</vt:lpstr>
      <vt:lpstr>4.6 Run Jupyter Tensorflow</vt:lpstr>
      <vt:lpstr>4.6 Run Jupyter Tensorflow</vt:lpstr>
      <vt:lpstr>4.6 Run Jupyter Tensorflow</vt:lpstr>
      <vt:lpstr>4.7 Run Python Tensorflow</vt:lpstr>
      <vt:lpstr>4.7 Run Python Tensorflow</vt:lpstr>
      <vt:lpstr>4.7 Run Python Tensorflow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6774</cp:revision>
  <dcterms:created xsi:type="dcterms:W3CDTF">2018-09-28T16:40:41Z</dcterms:created>
  <dcterms:modified xsi:type="dcterms:W3CDTF">2020-09-25T06:35:45Z</dcterms:modified>
</cp:coreProperties>
</file>