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7" r:id="rId12"/>
    <p:sldId id="318" r:id="rId13"/>
    <p:sldId id="320" r:id="rId14"/>
    <p:sldId id="307" r:id="rId15"/>
    <p:sldId id="321" r:id="rId16"/>
    <p:sldId id="322" r:id="rId17"/>
    <p:sldId id="326" r:id="rId18"/>
    <p:sldId id="323" r:id="rId19"/>
    <p:sldId id="316" r:id="rId20"/>
    <p:sldId id="324" r:id="rId21"/>
    <p:sldId id="312" r:id="rId22"/>
    <p:sldId id="313" r:id="rId23"/>
    <p:sldId id="314" r:id="rId24"/>
    <p:sldId id="315" r:id="rId25"/>
    <p:sldId id="309" r:id="rId26"/>
    <p:sldId id="32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For MacOS and Linux, we can open </a:t>
            </a:r>
            <a:r>
              <a:rPr lang="en-US" altLang="en-US" sz="1800" b="1" dirty="0" err="1">
                <a:solidFill>
                  <a:srgbClr val="29303B"/>
                </a:solidFill>
              </a:rPr>
              <a:t>Anconda</a:t>
            </a:r>
            <a:r>
              <a:rPr lang="en-US" altLang="en-US" sz="1800" b="1" dirty="0">
                <a:solidFill>
                  <a:srgbClr val="29303B"/>
                </a:solidFill>
              </a:rPr>
              <a:t> prompt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FC18-D8AC-4D9A-B2D7-0C4A6B36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328728"/>
            <a:ext cx="6053137" cy="3674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6.0,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(MacOS/Linux)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6.0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902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6 Install TensorFlow</vt:lpstr>
      <vt:lpstr>6 Install TensorFlow</vt:lpstr>
      <vt:lpstr>6.1 Install Anaconda</vt:lpstr>
      <vt:lpstr>6.1 Install Anaconda</vt:lpstr>
      <vt:lpstr>6.1 Install Anaconda</vt:lpstr>
      <vt:lpstr>6.1 Install Anaconda</vt:lpstr>
      <vt:lpstr>6.1 Install Anaconda</vt:lpstr>
      <vt:lpstr>6.1 Install Anaconda</vt:lpstr>
      <vt:lpstr>6.1 Install Anaconda</vt:lpstr>
      <vt:lpstr>6.1 Install Anaconda</vt:lpstr>
      <vt:lpstr>6.6 Create Tensorflow Environment</vt:lpstr>
      <vt:lpstr>6.6 Create Tensorflow Environment</vt:lpstr>
      <vt:lpstr>6.3 Install Jupyter</vt:lpstr>
      <vt:lpstr>6.3 Install Jupyter</vt:lpstr>
      <vt:lpstr>6.6 Install Tensorflow Environments</vt:lpstr>
      <vt:lpstr>6.6 Install Tensorflow Environments</vt:lpstr>
      <vt:lpstr>6.6 Install Tensorflow Environments</vt:lpstr>
      <vt:lpstr>6.5 Start Tensorflow Environments</vt:lpstr>
      <vt:lpstr>6.5 Start Tensorflow Environments</vt:lpstr>
      <vt:lpstr>6.6 Run Jupyter Tensorflow</vt:lpstr>
      <vt:lpstr>6.6 Run Jupyter Tensorflow</vt:lpstr>
      <vt:lpstr>6.6 Run Jupyter Tensorflow</vt:lpstr>
      <vt:lpstr>6.6 Run Jupyter Tensorflow</vt:lpstr>
      <vt:lpstr>6.7 Run Python Tensorflow</vt:lpstr>
      <vt:lpstr>6.7 Run Python Tensorflow</vt:lpstr>
      <vt:lpstr>6.7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6775</cp:revision>
  <dcterms:created xsi:type="dcterms:W3CDTF">2018-09-28T16:40:41Z</dcterms:created>
  <dcterms:modified xsi:type="dcterms:W3CDTF">2020-09-25T06:40:50Z</dcterms:modified>
</cp:coreProperties>
</file>