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6806" autoAdjust="0"/>
  </p:normalViewPr>
  <p:slideViewPr>
    <p:cSldViewPr>
      <p:cViewPr varScale="1">
        <p:scale>
          <a:sx n="81" d="100"/>
          <a:sy n="81" d="100"/>
        </p:scale>
        <p:origin x="1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15090192#overview" TargetMode="External"/><Relationship Id="rId2" Type="http://schemas.openxmlformats.org/officeDocument/2006/relationships/hyperlink" Target="https://graphviz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1509019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36-38 Graphviz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36-38 Graphviz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Graphviz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On windows with Anaconda environment, we do not have to do anything for Decision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hlinkClick r:id="rId2"/>
              </a:rPr>
              <a:t>https://graphviz.org/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FD50B1-492F-4E1D-8D01-02806A76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835023"/>
            <a:ext cx="4304657" cy="3691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36-38 Graphviz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419457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Graphviz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If you have anaconda, the Graphviz is automatically installed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For Mac and Linux user, you need extra step to install Graphviz.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For Mac: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You need to install Homebrew first by “curl command”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&gt; brew install </a:t>
            </a:r>
            <a:r>
              <a:rPr lang="en-US" sz="2000" b="1" dirty="0" err="1">
                <a:solidFill>
                  <a:schemeClr val="tx1"/>
                </a:solidFill>
              </a:rPr>
              <a:t>graphviz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For Linux: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b="1" dirty="0">
                <a:solidFill>
                  <a:schemeClr val="tx1"/>
                </a:solidFill>
              </a:rPr>
              <a:t>&gt; </a:t>
            </a:r>
            <a:r>
              <a:rPr lang="en-US" sz="2000" b="1" dirty="0" err="1">
                <a:solidFill>
                  <a:schemeClr val="tx1"/>
                </a:solidFill>
              </a:rPr>
              <a:t>sudo</a:t>
            </a:r>
            <a:r>
              <a:rPr lang="en-US" sz="2000" b="1" dirty="0">
                <a:solidFill>
                  <a:schemeClr val="tx1"/>
                </a:solidFill>
              </a:rPr>
              <a:t> apt-get install </a:t>
            </a:r>
            <a:r>
              <a:rPr lang="en-US" sz="2000" b="1" dirty="0" err="1">
                <a:solidFill>
                  <a:schemeClr val="tx1"/>
                </a:solidFill>
              </a:rPr>
              <a:t>graphviz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https://www.udemy.com/course/data-science-and-machine-learning-with-python-hands-on/learn/lecture/15090192#overview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0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137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36-38 Graphviz</vt:lpstr>
      <vt:lpstr>36-38 Graphviz</vt:lpstr>
      <vt:lpstr>36-38 Graphviz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1161</cp:revision>
  <dcterms:created xsi:type="dcterms:W3CDTF">2018-09-28T16:40:41Z</dcterms:created>
  <dcterms:modified xsi:type="dcterms:W3CDTF">2020-08-27T22:09:34Z</dcterms:modified>
</cp:coreProperties>
</file>