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60" r:id="rId4"/>
    <p:sldId id="259" r:id="rId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82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3 Get Started</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Get Started</a:t>
            </a:r>
            <a:endParaRPr lang="zh-TW" altLang="en-US" sz="4000" b="1" dirty="0">
              <a:solidFill>
                <a:srgbClr val="FFFF00"/>
              </a:solidFill>
            </a:endParaRPr>
          </a:p>
        </p:txBody>
      </p:sp>
      <p:sp>
        <p:nvSpPr>
          <p:cNvPr id="3" name="副標題 2"/>
          <p:cNvSpPr>
            <a:spLocks noGrp="1"/>
          </p:cNvSpPr>
          <p:nvPr>
            <p:ph type="subTitle" idx="1"/>
          </p:nvPr>
        </p:nvSpPr>
        <p:spPr>
          <a:xfrm>
            <a:off x="467543" y="1268757"/>
            <a:ext cx="8241831" cy="42484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Get Started</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The </a:t>
            </a:r>
            <a:r>
              <a:rPr kumimoji="0" lang="en-US" altLang="en-US" sz="1800" b="1" i="0" u="none" strike="noStrike" cap="none" normalizeH="0" baseline="0">
                <a:ln>
                  <a:noFill/>
                </a:ln>
                <a:solidFill>
                  <a:schemeClr val="tx1"/>
                </a:solidFill>
                <a:effectLst/>
              </a:rPr>
              <a:t>next discussion </a:t>
            </a:r>
            <a:r>
              <a:rPr kumimoji="0" lang="en-US" altLang="en-US" sz="1800" b="1" i="0" u="none" strike="noStrike" cap="none" normalizeH="0" baseline="0" dirty="0">
                <a:ln>
                  <a:noFill/>
                </a:ln>
                <a:solidFill>
                  <a:schemeClr val="tx1"/>
                </a:solidFill>
                <a:effectLst/>
              </a:rPr>
              <a:t>walk through installing the software you need for this course, and the course materials, for Windows, Mac, and Linux respectively. </a:t>
            </a:r>
          </a:p>
          <a:p>
            <a:pPr marL="342900" indent="-342900" algn="l">
              <a:buClr>
                <a:srgbClr val="0070C0"/>
              </a:buClr>
              <a:buSzPct val="80000"/>
              <a:buFont typeface="Wingdings" pitchFamily="2" charset="2"/>
              <a:buChar char="u"/>
            </a:pPr>
            <a:r>
              <a:rPr lang="en-US" altLang="en-US" sz="1800" b="1" dirty="0">
                <a:solidFill>
                  <a:schemeClr val="tx1"/>
                </a:solidFill>
              </a:rPr>
              <a:t>Windows is the system I tested completely. </a:t>
            </a:r>
          </a:p>
          <a:p>
            <a:pPr marL="342900" indent="-342900" algn="l">
              <a:buClr>
                <a:srgbClr val="0070C0"/>
              </a:buClr>
              <a:buSzPct val="80000"/>
              <a:buFont typeface="Wingdings" pitchFamily="2" charset="2"/>
              <a:buChar char="u"/>
            </a:pPr>
            <a:r>
              <a:rPr lang="en-US" altLang="en-US" sz="1800" b="1" dirty="0">
                <a:solidFill>
                  <a:schemeClr val="tx1"/>
                </a:solidFill>
              </a:rPr>
              <a:t>Window user can search “Anaconda Prompt” to bring up the Anaconda prompt. For Mac and Linux users, you will need to know how to bring up the command prompt and with “</a:t>
            </a:r>
            <a:r>
              <a:rPr lang="en-US" altLang="en-US" sz="1800" b="1" dirty="0" err="1">
                <a:solidFill>
                  <a:schemeClr val="tx1"/>
                </a:solidFill>
              </a:rPr>
              <a:t>sudo</a:t>
            </a:r>
            <a:r>
              <a:rPr lang="en-US" altLang="en-US" sz="1800" b="1" dirty="0">
                <a:solidFill>
                  <a:schemeClr val="tx1"/>
                </a:solidFill>
              </a:rPr>
              <a:t>” command in front of window command.</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IMPORTANT NOTE FOR WINDOWS AND MAC USERS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As of this writing (August 11, 2020) Anaconda has released Python 3.8 support, but they have not released the latest version of the Tensorflow package that supports Python 3.8 on Mac or Windows. </a:t>
            </a:r>
          </a:p>
          <a:p>
            <a:pPr marL="342900" indent="-342900" algn="l">
              <a:buClr>
                <a:srgbClr val="0070C0"/>
              </a:buClr>
              <a:buSzPct val="80000"/>
              <a:buFont typeface="Wingdings" pitchFamily="2" charset="2"/>
              <a:buChar char="u"/>
            </a:pPr>
            <a:r>
              <a:rPr kumimoji="0" lang="en-US" altLang="en-US" sz="1800" b="1" i="1" u="none" strike="noStrike" cap="none" normalizeH="0" baseline="0" dirty="0">
                <a:ln>
                  <a:noFill/>
                </a:ln>
                <a:solidFill>
                  <a:schemeClr val="tx1"/>
                </a:solidFill>
                <a:effectLst/>
              </a:rPr>
              <a:t>If you receive an error installing Tensorflow in the setup lecture</a:t>
            </a:r>
            <a:r>
              <a:rPr kumimoji="0" lang="en-US" altLang="en-US" sz="1800" b="1" i="0" u="none" strike="noStrike" cap="none" normalizeH="0" baseline="0" dirty="0">
                <a:ln>
                  <a:noFill/>
                </a:ln>
                <a:solidFill>
                  <a:schemeClr val="tx1"/>
                </a:solidFill>
                <a:effectLst/>
              </a:rPr>
              <a:t>, you'll need to set up an Anaconda environment that uses Python 3.7, and remember to activate it when using this course.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Get Started</a:t>
            </a:r>
            <a:endParaRPr lang="zh-TW" altLang="en-US" sz="4000" b="1" dirty="0">
              <a:solidFill>
                <a:srgbClr val="FFFF00"/>
              </a:solidFill>
            </a:endParaRPr>
          </a:p>
        </p:txBody>
      </p:sp>
      <p:sp>
        <p:nvSpPr>
          <p:cNvPr id="3" name="副標題 2"/>
          <p:cNvSpPr>
            <a:spLocks noGrp="1"/>
          </p:cNvSpPr>
          <p:nvPr>
            <p:ph type="subTitle" idx="1"/>
          </p:nvPr>
        </p:nvSpPr>
        <p:spPr>
          <a:xfrm>
            <a:off x="467543" y="1268757"/>
            <a:ext cx="8241831" cy="34563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Get Started</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So, you could do something like:</a:t>
            </a:r>
          </a:p>
          <a:p>
            <a:pPr marL="342900" indent="-342900" algn="l">
              <a:buClr>
                <a:srgbClr val="0070C0"/>
              </a:buClr>
              <a:buSzPct val="80000"/>
              <a:buFont typeface="Wingdings" pitchFamily="2" charset="2"/>
              <a:buChar char="u"/>
            </a:pPr>
            <a:r>
              <a:rPr lang="en-US" altLang="en-US" sz="1800" b="1" dirty="0">
                <a:solidFill>
                  <a:schemeClr val="tx1"/>
                </a:solidFill>
              </a:rPr>
              <a:t>&gt; </a:t>
            </a:r>
            <a:r>
              <a:rPr kumimoji="0" lang="en-US" altLang="en-US" sz="1800" b="1" i="0" u="none" strike="noStrike" cap="none" normalizeH="0" baseline="0" dirty="0">
                <a:ln>
                  <a:noFill/>
                </a:ln>
                <a:solidFill>
                  <a:schemeClr val="tx1"/>
                </a:solidFill>
                <a:effectLst/>
              </a:rPr>
              <a:t>conda create -n py37 tensorflow python=3.7</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This creates a new environment with Python 3.7 and Tensorflow installed, named "py37“</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You need to remember to activate this environment before using Anaconda or launching a notebook, with:</a:t>
            </a:r>
          </a:p>
          <a:p>
            <a:pPr marL="342900" indent="-342900" algn="l">
              <a:buClr>
                <a:srgbClr val="0070C0"/>
              </a:buClr>
              <a:buSzPct val="80000"/>
              <a:buFont typeface="Wingdings" pitchFamily="2" charset="2"/>
              <a:buChar char="u"/>
            </a:pPr>
            <a:r>
              <a:rPr lang="en-US" altLang="en-US" sz="1800" b="1" dirty="0">
                <a:solidFill>
                  <a:schemeClr val="tx1"/>
                </a:solidFill>
              </a:rPr>
              <a:t>&gt; </a:t>
            </a:r>
            <a:r>
              <a:rPr kumimoji="0" lang="en-US" altLang="en-US" sz="1800" b="1" i="0" u="none" strike="noStrike" cap="none" normalizeH="0" baseline="0" dirty="0">
                <a:ln>
                  <a:noFill/>
                </a:ln>
                <a:solidFill>
                  <a:schemeClr val="tx1"/>
                </a:solidFill>
                <a:effectLst/>
              </a:rPr>
              <a:t>conda activate py37</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Presumably Anaconda will fix this soon, but for now that will get you going. </a:t>
            </a:r>
            <a:r>
              <a:rPr kumimoji="0" lang="en-US" altLang="en-US" sz="1800" b="1" i="1" u="none" strike="noStrike" cap="none" normalizeH="0" baseline="0" dirty="0">
                <a:ln>
                  <a:noFill/>
                </a:ln>
                <a:solidFill>
                  <a:schemeClr val="tx1"/>
                </a:solidFill>
                <a:effectLst/>
              </a:rPr>
              <a:t>Update Sept 9, 2020</a:t>
            </a:r>
            <a:r>
              <a:rPr kumimoji="0" lang="en-US" altLang="en-US" sz="1800" b="1" i="0" u="none" strike="noStrike" cap="none" normalizeH="0" baseline="0" dirty="0">
                <a:ln>
                  <a:noFill/>
                </a:ln>
                <a:solidFill>
                  <a:schemeClr val="tx1"/>
                </a:solidFill>
                <a:effectLst/>
              </a:rPr>
              <a:t>: I think Anaconda has fixed this problem now. But I'll leave this note in case it re-occurs.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63575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TotalTime>
  <Words>320</Words>
  <Application>Microsoft Office PowerPoint</Application>
  <PresentationFormat>On-screen Show (4:3)</PresentationFormat>
  <Paragraphs>29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佈景主題</vt:lpstr>
      <vt:lpstr>3 Get Started</vt:lpstr>
      <vt:lpstr>3 Get Started</vt:lpstr>
      <vt:lpstr>3 Get Started</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375</cp:revision>
  <dcterms:created xsi:type="dcterms:W3CDTF">2018-09-28T16:40:41Z</dcterms:created>
  <dcterms:modified xsi:type="dcterms:W3CDTF">2020-09-25T06:36:22Z</dcterms:modified>
</cp:coreProperties>
</file>