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6" r:id="rId4"/>
    <p:sldId id="296" r:id="rId5"/>
    <p:sldId id="297" r:id="rId6"/>
    <p:sldId id="281" r:id="rId7"/>
    <p:sldId id="294" r:id="rId8"/>
    <p:sldId id="298" r:id="rId9"/>
    <p:sldId id="299" r:id="rId10"/>
    <p:sldId id="30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3" autoAdjust="0"/>
    <p:restoredTop sz="96806" autoAdjust="0"/>
  </p:normalViewPr>
  <p:slideViewPr>
    <p:cSldViewPr>
      <p:cViewPr varScale="1">
        <p:scale>
          <a:sx n="88" d="100"/>
          <a:sy n="88" d="100"/>
        </p:scale>
        <p:origin x="8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Boolean and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10.3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Given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list_a</a:t>
            </a:r>
            <a:r>
              <a:rPr lang="en-US" sz="1800" b="1" dirty="0">
                <a:solidFill>
                  <a:schemeClr val="tx1"/>
                </a:solidFill>
              </a:rPr>
              <a:t> = [1, 2, 3, 4, 5]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for x in range (</a:t>
            </a:r>
            <a:r>
              <a:rPr lang="en-US" sz="1800" b="1" dirty="0" err="1">
                <a:solidFill>
                  <a:schemeClr val="tx1"/>
                </a:solidFill>
              </a:rPr>
              <a:t>len</a:t>
            </a:r>
            <a:r>
              <a:rPr lang="en-US" sz="1800" b="1" dirty="0">
                <a:solidFill>
                  <a:schemeClr val="tx1"/>
                </a:solidFill>
              </a:rPr>
              <a:t> (</a:t>
            </a:r>
            <a:r>
              <a:rPr lang="en-US" sz="1800" b="1" dirty="0" err="1">
                <a:solidFill>
                  <a:schemeClr val="tx1"/>
                </a:solidFill>
              </a:rPr>
              <a:t>list_a</a:t>
            </a:r>
            <a:r>
              <a:rPr lang="en-US" sz="1800" b="1" dirty="0">
                <a:solidFill>
                  <a:schemeClr val="tx1"/>
                </a:solidFill>
              </a:rPr>
              <a:t>)) to loop and print each element of the list and print the even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Given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list_b</a:t>
            </a:r>
            <a:r>
              <a:rPr lang="en-US" sz="1800" b="1" dirty="0">
                <a:solidFill>
                  <a:schemeClr val="tx1"/>
                </a:solidFill>
              </a:rPr>
              <a:t> = [1, 2, 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List_c</a:t>
            </a:r>
            <a:r>
              <a:rPr lang="en-US" sz="1800" b="1" dirty="0">
                <a:solidFill>
                  <a:schemeClr val="tx1"/>
                </a:solidFill>
              </a:rPr>
              <a:t> = [‘a’, ‘b’, ‘c’]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zip to loop and print all the key-value pairs.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37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</a:t>
            </a:r>
            <a:r>
              <a:rPr lang="en-US" altLang="zh-TW" sz="4400" b="1" dirty="0">
                <a:solidFill>
                  <a:srgbClr val="FFFF00"/>
                </a:solidFill>
              </a:rPr>
              <a:t> Boolean and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Python Boolean and Loop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Boolean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10.1 Boolean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104456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Anaconda: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uses ‘==‘ for logical comparison.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is ‘and’, ‘or’, or ‘not’.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use Capitalized True and False.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5B92C-8BC5-44CF-B6D8-D9ABE6A1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11665"/>
            <a:ext cx="4000500" cy="539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34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10.1 Boolean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67240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Anaconda: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… </a:t>
            </a:r>
            <a:r>
              <a:rPr lang="en-US" sz="1800" b="1" dirty="0" err="1">
                <a:solidFill>
                  <a:schemeClr val="tx1"/>
                </a:solidFill>
              </a:rPr>
              <a:t>elif</a:t>
            </a:r>
            <a:r>
              <a:rPr lang="en-US" sz="1800" b="1" dirty="0">
                <a:solidFill>
                  <a:schemeClr val="tx1"/>
                </a:solidFill>
              </a:rPr>
              <a:t> … else: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Python does not have switch statement.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Python uses key-value pair to select value for matched key.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AC6C0-CEB5-4015-B1D8-9BD217C9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268759"/>
            <a:ext cx="4686300" cy="503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825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Loop: for x in range(n), while loop.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57A65-7A10-425D-9E54-2B96DD12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96" y="1734349"/>
            <a:ext cx="3457575" cy="4772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1D647-8F1F-4CDA-BD81-94E684B2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74" y="2435423"/>
            <a:ext cx="38004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A731A23-E845-45B5-A344-D17CD220A9CB}"/>
              </a:ext>
            </a:extLst>
          </p:cNvPr>
          <p:cNvSpPr/>
          <p:nvPr/>
        </p:nvSpPr>
        <p:spPr>
          <a:xfrm>
            <a:off x="4904877" y="2435423"/>
            <a:ext cx="2691459" cy="2793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1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zip looping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zip return the iterator.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We need to convert into list before access.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8EEEA-8909-4F1D-9451-D14D331D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7" y="2492896"/>
            <a:ext cx="4295775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6845A-DC84-4FFB-A096-DFB48851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74" y="2435423"/>
            <a:ext cx="38004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491206-6BF4-439C-A50B-C4D31F388392}"/>
              </a:ext>
            </a:extLst>
          </p:cNvPr>
          <p:cNvSpPr/>
          <p:nvPr/>
        </p:nvSpPr>
        <p:spPr>
          <a:xfrm>
            <a:off x="4860032" y="5378971"/>
            <a:ext cx="3820591" cy="786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331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10 Boolean and Loop</vt:lpstr>
      <vt:lpstr>10 Boolean and Loop</vt:lpstr>
      <vt:lpstr>10.1 Boolean</vt:lpstr>
      <vt:lpstr>10.1 Boolean</vt:lpstr>
      <vt:lpstr>10.1 Boolean</vt:lpstr>
      <vt:lpstr>10.2 Loop</vt:lpstr>
      <vt:lpstr>10.2 Loop</vt:lpstr>
      <vt:lpstr>10.2 Loop</vt:lpstr>
      <vt:lpstr>10.3 Exercise</vt:lpstr>
      <vt:lpstr>10.3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441</cp:revision>
  <dcterms:created xsi:type="dcterms:W3CDTF">2018-09-28T16:40:41Z</dcterms:created>
  <dcterms:modified xsi:type="dcterms:W3CDTF">2020-09-26T19:33:57Z</dcterms:modified>
</cp:coreProperties>
</file>