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81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5401" autoAdjust="0"/>
  </p:normalViewPr>
  <p:slideViewPr>
    <p:cSldViewPr>
      <p:cViewPr varScale="1">
        <p:scale>
          <a:sx n="82" d="100"/>
          <a:sy n="82" d="100"/>
        </p:scale>
        <p:origin x="63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6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49 Item-Based Collaborative Filtering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49.4 Threshold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Threshold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However, we want to avoid spurious results that happened from just a handful of users that happened to rate the same pair of movies.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order to restrict our results to movies that lots of people rated together and also give us more popular results that are more easily recognizable: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the </a:t>
            </a:r>
            <a:r>
              <a:rPr lang="en-US" sz="1800" b="1" dirty="0" err="1">
                <a:solidFill>
                  <a:schemeClr val="tx1"/>
                </a:solidFill>
              </a:rPr>
              <a:t>min_periods</a:t>
            </a:r>
            <a:r>
              <a:rPr lang="en-US" sz="1800" b="1" dirty="0">
                <a:solidFill>
                  <a:schemeClr val="tx1"/>
                </a:solidFill>
              </a:rPr>
              <a:t> argument to throw out results where fewer than 100 users rated a given movie pair: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CF4F7-D189-4EC0-A5D6-C2093DDD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7" y="4783803"/>
            <a:ext cx="8075241" cy="15598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77B2-1D9D-4582-A9E0-FA3AB99F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664481"/>
            <a:ext cx="5162550" cy="790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797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49.5 Drop NA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49.5 Drop NA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Drop NA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let's produce some movie recommendations for user ID 0, who I manually added to the data set as a test case.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guy really likes Star Wars and The Empire Strikes Back, but hated Gone with the Wind. I'll extract his ratings from the </a:t>
            </a:r>
            <a:r>
              <a:rPr lang="en-US" sz="1800" b="1" dirty="0" err="1">
                <a:solidFill>
                  <a:schemeClr val="tx1"/>
                </a:solidFill>
              </a:rPr>
              <a:t>userRatings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r>
              <a:rPr lang="en-US" sz="1800" b="1" dirty="0">
                <a:solidFill>
                  <a:schemeClr val="tx1"/>
                </a:solidFill>
              </a:rPr>
              <a:t>, and use </a:t>
            </a:r>
            <a:r>
              <a:rPr lang="en-US" sz="1800" b="1" dirty="0" err="1">
                <a:solidFill>
                  <a:schemeClr val="tx1"/>
                </a:solidFill>
              </a:rPr>
              <a:t>dropna</a:t>
            </a:r>
            <a:r>
              <a:rPr lang="en-US" sz="1800" b="1" dirty="0">
                <a:solidFill>
                  <a:schemeClr val="tx1"/>
                </a:solidFill>
              </a:rPr>
              <a:t>() to get rid of missing data (leaving me only with a Series of the movies I actually rated:)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51495-FBF8-4100-974F-4777F6D0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07331"/>
            <a:ext cx="3448050" cy="828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1A1E6-B2CA-4D80-B233-DD92AE04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433" y="4686345"/>
            <a:ext cx="3124200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92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49.6 Select Similarity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1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49.6 Select Similarity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Similarity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let's go through each movie I rated one at a time, and build up a list of possible recommendations based on the movies similar to the ones I rated.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 for each movie I rated, I'll retrieve the list of similar movies from our correlation matrix. I'll then scale those correlation scores by how well I rated the movie they are similar to, so movies similar to ones I liked count more than movies similar to ones I hated: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C02547-A5E3-45E2-96C3-2C158602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89457"/>
            <a:ext cx="5295900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303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49.6 Select Similarity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Similarity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FEA96-AB64-4D50-913E-3DF5A4C0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94" y="2297509"/>
            <a:ext cx="4972050" cy="2886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671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49.7 Sort Similarity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49.7 Sort Similarity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75241" cy="18606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Sort Similarity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starting to look like something useful!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 that some of the same movies came up more than once, because they were similar to more than one movie I rated. We'll use </a:t>
            </a:r>
            <a:r>
              <a:rPr lang="en-US" sz="1800" b="1" dirty="0" err="1">
                <a:solidFill>
                  <a:schemeClr val="tx1"/>
                </a:solidFill>
              </a:rPr>
              <a:t>groupby</a:t>
            </a:r>
            <a:r>
              <a:rPr lang="en-US" sz="1800" b="1" dirty="0">
                <a:solidFill>
                  <a:schemeClr val="tx1"/>
                </a:solidFill>
              </a:rPr>
              <a:t>() to add together the scores from movies that show up more than once, so they'll count more: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7585F-F008-4C9A-9321-9C146AFA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480" y="4395495"/>
            <a:ext cx="4200525" cy="1857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23009-1191-40D4-86CB-04B3F2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98" y="3283084"/>
            <a:ext cx="5143500" cy="942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078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49.8 Recommend Movie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49.8 Recommend Movie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75241" cy="9429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Recommend Movie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last thing we have to do is filter out movies I've already rated, as recommending a movie I've already watched isn't helpful: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D102E4-F875-4A2D-BA38-01D62711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98" y="2483512"/>
            <a:ext cx="51911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EE57D-677F-4D9A-9E58-5CC2DC4BE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98" y="4227866"/>
            <a:ext cx="4210050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045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 Item-Based Collaborative Filtering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Item-Based Collaborative Filtering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49.9 Exercise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8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49.9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60"/>
            <a:ext cx="8075241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Can we improve </a:t>
            </a:r>
            <a:r>
              <a:rPr lang="en-US" sz="1800" b="1" dirty="0">
                <a:solidFill>
                  <a:schemeClr val="tx1"/>
                </a:solidFill>
              </a:rPr>
              <a:t>on </a:t>
            </a:r>
            <a:r>
              <a:rPr lang="en-US" sz="1800" b="1">
                <a:solidFill>
                  <a:schemeClr val="tx1"/>
                </a:solidFill>
              </a:rPr>
              <a:t>these results?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Perhaps a different method or </a:t>
            </a:r>
            <a:r>
              <a:rPr lang="en-US" sz="1800" b="1" dirty="0" err="1">
                <a:solidFill>
                  <a:schemeClr val="tx1"/>
                </a:solidFill>
              </a:rPr>
              <a:t>min_periods</a:t>
            </a:r>
            <a:r>
              <a:rPr lang="en-US" sz="1800" b="1" dirty="0">
                <a:solidFill>
                  <a:schemeClr val="tx1"/>
                </a:solidFill>
              </a:rPr>
              <a:t> value on the correlation computation would produce more interesting results.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Also, it looks like some movies similar to Gone with the Wind - which I hated - made it through to the final list of recommendations. Perhaps movies similar to ones the user rated poorly should actually be penalized, instead of just scaled down?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There are also probably some outliers in the user rating data set - some users may have rated a huge amount of movies and have a </a:t>
            </a:r>
            <a:r>
              <a:rPr lang="en-US" sz="1800" b="1" dirty="0" err="1">
                <a:solidFill>
                  <a:schemeClr val="tx1"/>
                </a:solidFill>
              </a:rPr>
              <a:t>disporportionate</a:t>
            </a:r>
            <a:r>
              <a:rPr lang="en-US" sz="1800" b="1" dirty="0">
                <a:solidFill>
                  <a:schemeClr val="tx1"/>
                </a:solidFill>
              </a:rPr>
              <a:t> effect on the results. Go back to earlier lectures to learn how to identify these outliers, and see if removing them improves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For an even bigger project: we're evaluating the result qualitatively here, but we could actually apply train/test and measure our ability to predict user ratings for movies they've already watched. Whether that's actually a measure of a "good" recommendation is debatable, though!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71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49.1 Read Movie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49.1 Read Movie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Read Movie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importing the Movie Data 100K data set into a pandas </a:t>
            </a:r>
            <a:r>
              <a:rPr lang="en-US" sz="1800" b="1" dirty="0" err="1">
                <a:solidFill>
                  <a:schemeClr val="tx1"/>
                </a:solidFill>
              </a:rPr>
              <a:t>DataFrame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7AFC3-4B61-4454-9D41-ADE1CF32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3"/>
            <a:ext cx="492442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AAEEE-FF96-4950-9B21-F5AE87E83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916" y="4720284"/>
            <a:ext cx="360045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907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49.2 Construct Matrix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49.2 Construct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Construct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we'll pivot this table to construct a nice matrix of users and the movies they rated.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 indicates missing data, or movies that a given user did not watch: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25E7B-BF7F-4856-BECC-E70515F0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588760"/>
            <a:ext cx="7715250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5B1DF1-1202-4C45-BF7B-A3D376B63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3028950"/>
            <a:ext cx="681990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34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49.3 Correlation Score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49.3 Correlation Score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268759"/>
            <a:ext cx="8075241" cy="15928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Correlation Score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the magic happens - pandas has a built-in </a:t>
            </a:r>
            <a:r>
              <a:rPr lang="en-US" sz="1800" b="1" dirty="0" err="1">
                <a:solidFill>
                  <a:schemeClr val="tx1"/>
                </a:solidFill>
              </a:rPr>
              <a:t>corr</a:t>
            </a:r>
            <a:r>
              <a:rPr lang="en-US" sz="1800" b="1" dirty="0">
                <a:solidFill>
                  <a:schemeClr val="tx1"/>
                </a:solidFill>
              </a:rPr>
              <a:t>() method that will compute a correlation score for every column pair in the matrix!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gives us a correlation score between every pair of movies (where at least one user rated both movies - otherwise </a:t>
            </a:r>
            <a:r>
              <a:rPr lang="en-US" sz="1800" b="1" dirty="0" err="1">
                <a:solidFill>
                  <a:schemeClr val="tx1"/>
                </a:solidFill>
              </a:rPr>
              <a:t>NaN's</a:t>
            </a:r>
            <a:r>
              <a:rPr lang="en-US" sz="1800" b="1" dirty="0">
                <a:solidFill>
                  <a:schemeClr val="tx1"/>
                </a:solidFill>
              </a:rPr>
              <a:t> will show up.) That's amazing!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https://www.udemy.com/course/data-science-and-machine-learning-with-python-hands-on/learn/lecture/4020688#overview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2646-F1F6-4C33-8EDB-C31F5D8C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62287"/>
            <a:ext cx="2981325" cy="733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F5B17-3841-43A9-BA05-AA2C9CA5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5" y="4080475"/>
            <a:ext cx="8351465" cy="15087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192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49.4 Threshold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944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49 Item-Based Collaborative Filtering</vt:lpstr>
      <vt:lpstr>49 Item-Based Collaborative Filtering</vt:lpstr>
      <vt:lpstr>49.1 Read Movie Data</vt:lpstr>
      <vt:lpstr>49.1 Read Movie Data</vt:lpstr>
      <vt:lpstr>49.2 Construct Matrix</vt:lpstr>
      <vt:lpstr>49.2 Construct Matrix</vt:lpstr>
      <vt:lpstr>49.3 Correlation Score</vt:lpstr>
      <vt:lpstr>49.3 Correlation Score</vt:lpstr>
      <vt:lpstr>49.4 Threshold</vt:lpstr>
      <vt:lpstr>49.4 Threshold</vt:lpstr>
      <vt:lpstr>49.5 Drop NA</vt:lpstr>
      <vt:lpstr>49.5 Drop NA</vt:lpstr>
      <vt:lpstr>49.6 Select Similarity</vt:lpstr>
      <vt:lpstr>49.6 Select Similarity</vt:lpstr>
      <vt:lpstr>49.6 Select Similarity</vt:lpstr>
      <vt:lpstr>49.7 Sort Similarity</vt:lpstr>
      <vt:lpstr>49.7 Sort Similarity</vt:lpstr>
      <vt:lpstr>49.8 Recommend Movie</vt:lpstr>
      <vt:lpstr>49.8 Recommend Movie</vt:lpstr>
      <vt:lpstr>49.9 Exercise</vt:lpstr>
      <vt:lpstr>49.9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2440</cp:revision>
  <dcterms:created xsi:type="dcterms:W3CDTF">2018-09-28T16:40:41Z</dcterms:created>
  <dcterms:modified xsi:type="dcterms:W3CDTF">2020-08-31T01:09:26Z</dcterms:modified>
</cp:coreProperties>
</file>