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7" r:id="rId3"/>
    <p:sldId id="309" r:id="rId4"/>
    <p:sldId id="305" r:id="rId5"/>
    <p:sldId id="310" r:id="rId6"/>
    <p:sldId id="311" r:id="rId7"/>
    <p:sldId id="321" r:id="rId8"/>
    <p:sldId id="312" r:id="rId9"/>
    <p:sldId id="313" r:id="rId10"/>
    <p:sldId id="314" r:id="rId11"/>
    <p:sldId id="315" r:id="rId12"/>
    <p:sldId id="316" r:id="rId13"/>
    <p:sldId id="317" r:id="rId14"/>
    <p:sldId id="320" r:id="rId15"/>
    <p:sldId id="318" r:id="rId16"/>
    <p:sldId id="322" r:id="rId17"/>
    <p:sldId id="319" r:id="rId18"/>
    <p:sldId id="323" r:id="rId19"/>
    <p:sldId id="325" r:id="rId20"/>
    <p:sldId id="326" r:id="rId21"/>
    <p:sldId id="324" r:id="rId22"/>
    <p:sldId id="327" r:id="rId23"/>
    <p:sldId id="328" r:id="rId24"/>
    <p:sldId id="329" r:id="rId25"/>
    <p:sldId id="331" r:id="rId26"/>
    <p:sldId id="330" r:id="rId27"/>
    <p:sldId id="332" r:id="rId28"/>
    <p:sldId id="333" r:id="rId29"/>
    <p:sldId id="334" r:id="rId30"/>
    <p:sldId id="335" r:id="rId31"/>
    <p:sldId id="336" r:id="rId32"/>
    <p:sldId id="25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5401" autoAdjust="0"/>
  </p:normalViewPr>
  <p:slideViewPr>
    <p:cSldViewPr>
      <p:cViewPr varScale="1">
        <p:scale>
          <a:sx n="102" d="100"/>
          <a:sy n="102" d="100"/>
        </p:scale>
        <p:origin x="22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ongyang.com/Windows/Web-Log-File-IIS-Apache-Sample.html" TargetMode="External"/><Relationship Id="rId2" Type="http://schemas.openxmlformats.org/officeDocument/2006/relationships/hyperlink" Target="https://github.com/ocatak/apache-http-log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odeasite.com/how-do-i-find-apache-http-server-log-files/#:~:text=Access%20Logs&amp;text=The%20location%20and%20content%20of,%2Flog%2Fapache2%2Facces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2.6/library/re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 Clean Web Blog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63.2 Fix Error Read Web.log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14724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 Error in Read Web.log.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320E05-F002-4DF8-8515-D15FF0D1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1527"/>
            <a:ext cx="3544790" cy="46994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17ED4-A951-4B48-8928-75F124CC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8897"/>
            <a:ext cx="3514725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13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63.2 Fix Error Read Web.log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147247" cy="962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 Error in Read Web.log.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In addition to empty fields, there's one that just contains garbage.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Well, let's modify our script to check for that case: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17ED4-A951-4B48-8928-75F124CC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36912"/>
            <a:ext cx="3514725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406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63.3 Read Web.log.txt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63.3 Read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5201"/>
            <a:ext cx="382676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 Web.log.txt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4E84D-5767-4DE0-8ED7-266A5384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73616"/>
            <a:ext cx="4356303" cy="55527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1C26F2-4992-46C8-956D-C321BAC8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5" y="1840654"/>
            <a:ext cx="302895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562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63.3 Read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4474839" cy="5148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 Web.log.txt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worked! But, the results don't really make sense.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What we really want is pages accessed by real humans looking for news from our little news site.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What is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xmlrpc.php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? </a:t>
            </a:r>
            <a:r>
              <a:rPr lang="en-US" sz="1800" i="0" dirty="0">
                <a:solidFill>
                  <a:schemeClr val="tx1"/>
                </a:solidFill>
                <a:effectLst/>
              </a:rPr>
              <a:t>A look at the log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itself turns up a lot of entries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46.166.139.20 - - [05/Dec/2015:05:19:35 +0000] "POST /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xmlrpc.php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HTTP/1.0" 200 370 "-" "Mozilla/4.0 (compatible: MSIE 7.0; Windows NT 6.0)“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 am not entirely sure what the script does, but it points out that we're not just processing GET actions.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We don't want POSTS, so let's filter those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C26F2-4992-46C8-956D-C321BAC8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05201"/>
            <a:ext cx="302895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0C289-C2AD-4601-8FBB-2F99A856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36" y="4466276"/>
            <a:ext cx="3526006" cy="22398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528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63.4 Filter Read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63.4 Filter 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0084"/>
            <a:ext cx="4474839" cy="19529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 Read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We filter out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xmlrpc.php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46.166.139.20 - - [05/Dec/2015:05:19:35 +0000] "POST /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xmlrpc.php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HTTP/1.0" 200 370 "-" "Mozilla/4.0 (compatible: MSIE 7.0; Windows NT 6.0)“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C26F2-4992-46C8-956D-C321BAC8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05201"/>
            <a:ext cx="302895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0C289-C2AD-4601-8FBB-2F99A856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38128"/>
            <a:ext cx="4608512" cy="29275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14430D-BB90-4EAE-A2D5-D66DC0FE5334}"/>
              </a:ext>
            </a:extLst>
          </p:cNvPr>
          <p:cNvSpPr/>
          <p:nvPr/>
        </p:nvSpPr>
        <p:spPr>
          <a:xfrm>
            <a:off x="457200" y="5157192"/>
            <a:ext cx="4690864" cy="1199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63.4 Filter 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749917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“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user_agent</a:t>
            </a:r>
            <a:r>
              <a:rPr lang="en-US" altLang="en-US" sz="1800" b="1" dirty="0">
                <a:solidFill>
                  <a:schemeClr val="tx1"/>
                </a:solidFill>
              </a:rPr>
              <a:t>” instead of “request”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1EB94E-12B3-4CB9-95E6-98007DC3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24" y="1845698"/>
            <a:ext cx="6181725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111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63.4 Filter 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749917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“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user_agent</a:t>
            </a:r>
            <a:r>
              <a:rPr lang="en-US" altLang="en-US" sz="1800" b="1" dirty="0">
                <a:solidFill>
                  <a:schemeClr val="tx1"/>
                </a:solidFill>
              </a:rPr>
              <a:t>” instead of “request”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A0BE7-AD99-4CE3-A5FA-63416DAB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7" y="1887838"/>
            <a:ext cx="8059065" cy="36801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62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63.5 Filter Out Robot and Spider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8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 Clean Web Blog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691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Clean Web Blog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So we're going to show the importance of cleaning your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I have some web log data from a little website that I own and we're just going to try find the top viewed pages on that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Sounds pretty simple, but as you'll see it's actually quite challenging.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63.5 Filter Out Robot and Spider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7556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04_filter.txt: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Robot, spider, “w3 Total Cache” are unwanted agent.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6D321-BD04-42BC-9D4D-9B3814D4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97633"/>
            <a:ext cx="6529724" cy="37453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615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63.5 Filter Out Robot and Spider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47" y="1340768"/>
            <a:ext cx="3825822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latin typeface="+mj-lt"/>
              </a:rPr>
              <a:t>Filter Robot and Spider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In addition to '-', there are also a million different web robots accessing the site and polluting my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Filtering out all of them is really hard, but getting rid of the ones significantly polluting my data in this case should be a matter of getting rid of '-', anything containing "bot" or "spider", and “W3 Total Cache”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B5AB-EBEE-4C54-B128-54C01201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858" y="1321740"/>
            <a:ext cx="4363088" cy="41048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485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63.5 Filter Out Robot and Spider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46" y="1340768"/>
            <a:ext cx="803445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latin typeface="+mj-lt"/>
              </a:rPr>
              <a:t>Filter Robot, Spider, and “W3 Total Cache”,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9B1585-5F5C-4301-90C7-A051E0F1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1" y="1889448"/>
            <a:ext cx="7841196" cy="2740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545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63.6 Pick up “GET”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63.6 Pick up “GET”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2123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Pick up 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our new problem is that we're getting a bunch of hits on things that aren't web pages.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are not interested in those, so let's filter out any URL that doesn't end in / (all of the pages on my site are accessed in that manner - again this is applying knowledge about my data to the analysis!)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need the action is “GET” as well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56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63.6 Pick up “GET”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Pick up “GET”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DA21B-7D91-4C70-A70E-8EB1F2F1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99" y="1734036"/>
            <a:ext cx="6029325" cy="481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05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63.6 Pick up “GET”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Pick up “GET”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2DB03-F980-48E5-B832-CFE13FE5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26392"/>
            <a:ext cx="7162800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047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63.6 Pick up “GET”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37079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Pick up “GET”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is starting to look more sense now!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But if you were to dig even deeper, you'd find that the /feed/ pages are suspect, and some robots are still slipping through. However, it is accurate to say that Orlando news, world news, and comics are the most popular pages accessed by a real human on this day.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moral of the story is - know your data!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And always question and scrutinize your results before making decisions based on them. If your business makes a bad decision because you provided an analysis of bad source data, you could get into real trouble.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 sure the decisions you make while cleaning your data are justifiable too - don't strip out data just because it doesn't support the results you want!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63.7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7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19797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results still aren't perfect; URL's that include "feed" aren't actually pages viewed by humans.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Modify this code further to strip out URL's that include "/feed".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Even better, extract some log entries for these pages and understand where these views are coming from.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4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 Clean Web Blog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4572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Let's take a web access log, and figure out the most-viewed pages on a website from it!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Copy the text file “web.log.txt” to your local working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Note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1. The web.log.txt is generated by Apache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2. There are some </a:t>
            </a:r>
            <a:r>
              <a:rPr lang="en-US" sz="1800" dirty="0" err="1">
                <a:solidFill>
                  <a:srgbClr val="000000"/>
                </a:solidFill>
                <a:latin typeface="Helvetica Neue"/>
              </a:rPr>
              <a:t>github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 location which store the some web.log for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  <a:hlinkClick r:id="rId2"/>
              </a:rPr>
              <a:t>https://github.com/ocatak/apache-http-logs/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  <a:hlinkClick r:id="rId3"/>
              </a:rPr>
              <a:t>http://www.herongyang.com/Windows/Web-Log-File-IIS-Apache-Sample.html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3. How to find Apache Server log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  <a:hlinkClick r:id="rId4"/>
              </a:rPr>
              <a:t>https://blog.codeasite.com/how-do-i-find-apache-http-server-log-files/#:~:text=Access%20Logs&amp;text=The%20location%20and%20content%20of,%2Flog%2Fapache2%2Faccess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0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941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Answer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Filter out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URLw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ith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“feed”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559F0-CC76-4191-9D44-790BD3D8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45654"/>
            <a:ext cx="5257800" cy="4267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AEA5B7-F025-41D7-8B17-DD408A23CDEA}"/>
              </a:ext>
            </a:extLst>
          </p:cNvPr>
          <p:cNvSpPr/>
          <p:nvPr/>
        </p:nvSpPr>
        <p:spPr>
          <a:xfrm>
            <a:off x="4572000" y="4897859"/>
            <a:ext cx="1981200" cy="372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454044-EF68-48C0-B5E3-22F89538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059499"/>
            <a:ext cx="8067675" cy="2266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6206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Result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437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63.1 Error Parse Web.log.txt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0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Error Parse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3709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Parsing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The context of web.log.txt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The file contains: “GET/POST /path HTTP/1.1”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Syntax is “Action URL Protocol”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07B33-17DD-4278-9691-996C8BA7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23315"/>
            <a:ext cx="6414315" cy="31507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450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Error Parse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5199"/>
            <a:ext cx="3826768" cy="30599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Parsing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https://docs.python.org/2.6/library/re.html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is the apache access log regular expression.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?p&lt;host&gt; is the pattern for host name and etc. defined by Apache regular expression.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Only matched line is picked up by Python regular expression.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3EC37-C2C3-4929-8B0F-E0C1234B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253" y="1305201"/>
            <a:ext cx="4293210" cy="53285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DB42CD-E23A-4B2F-9C78-4FAC6BB98A42}"/>
              </a:ext>
            </a:extLst>
          </p:cNvPr>
          <p:cNvSpPr/>
          <p:nvPr/>
        </p:nvSpPr>
        <p:spPr>
          <a:xfrm>
            <a:off x="4788024" y="1988840"/>
            <a:ext cx="2520280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Error Parse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5200"/>
            <a:ext cx="382676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Parsing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3EC37-C2C3-4929-8B0F-E0C1234B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53" y="1305201"/>
            <a:ext cx="4293210" cy="53285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DB42CD-E23A-4B2F-9C78-4FAC6BB98A42}"/>
              </a:ext>
            </a:extLst>
          </p:cNvPr>
          <p:cNvSpPr/>
          <p:nvPr/>
        </p:nvSpPr>
        <p:spPr>
          <a:xfrm>
            <a:off x="5364088" y="5301208"/>
            <a:ext cx="2520280" cy="251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Read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5199"/>
            <a:ext cx="3826768" cy="4356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Parsing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Some error in parsing web.log.txt.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One of the log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'request' part of the line is supposed to look something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GET /blog/ HTTP/1.1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should be an HTTP action, the URL, and the protocol.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But it seems that's not always happening.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Let's print out requests that don't contain three items: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A0AD0C-251C-4B72-91A9-5DDE35CA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38033"/>
            <a:ext cx="3792372" cy="12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5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63.2 Fix Error Read Web.log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8064</TotalTime>
  <Words>1685</Words>
  <Application>Microsoft Office PowerPoint</Application>
  <PresentationFormat>On-screen Show (4:3)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Helvetica Neue</vt:lpstr>
      <vt:lpstr>Wingdings</vt:lpstr>
      <vt:lpstr>Office 佈景主題</vt:lpstr>
      <vt:lpstr>63 Clean Web Blog Data</vt:lpstr>
      <vt:lpstr>63 Clean Web Blog Data</vt:lpstr>
      <vt:lpstr>63 Clean Web Blog Data</vt:lpstr>
      <vt:lpstr>63.1 Error Parse Web.log.txt</vt:lpstr>
      <vt:lpstr>63.1 Error Parse Web.log.txt</vt:lpstr>
      <vt:lpstr>63.1 Error Parse Web.log.txt</vt:lpstr>
      <vt:lpstr>63.1 Error Parse Web.log.txt</vt:lpstr>
      <vt:lpstr>63.1 Read Web.log.txt</vt:lpstr>
      <vt:lpstr>63.2 Fix Error Read Web.log</vt:lpstr>
      <vt:lpstr>63.2 Fix Error Read Web.log</vt:lpstr>
      <vt:lpstr>63.2 Fix Error Read Web.log</vt:lpstr>
      <vt:lpstr>63.3 Read Web.log.txt</vt:lpstr>
      <vt:lpstr>63.3 Read Web.log.txt</vt:lpstr>
      <vt:lpstr>63.3 Read Web.log.txt</vt:lpstr>
      <vt:lpstr>63.4 Filter Read</vt:lpstr>
      <vt:lpstr>63.4 Filter Read</vt:lpstr>
      <vt:lpstr>63.4 Filter Read</vt:lpstr>
      <vt:lpstr>63.4 Filter Read</vt:lpstr>
      <vt:lpstr>63.5 Filter Out Robot and Spider</vt:lpstr>
      <vt:lpstr>63.5 Filter Out Robot and Spider</vt:lpstr>
      <vt:lpstr>63.5 Filter Out Robot and Spider</vt:lpstr>
      <vt:lpstr>63.5 Filter Out Robot and Spider</vt:lpstr>
      <vt:lpstr>63.6 Pick up “GET”</vt:lpstr>
      <vt:lpstr>63.6 Pick up “GET”</vt:lpstr>
      <vt:lpstr>63.6 Pick up “GET”</vt:lpstr>
      <vt:lpstr>63.6 Pick up “GET”</vt:lpstr>
      <vt:lpstr>63.6 Pick up “GET”</vt:lpstr>
      <vt:lpstr>63.7 Exercise</vt:lpstr>
      <vt:lpstr>63.7 Exercise</vt:lpstr>
      <vt:lpstr>63.7 Exercise</vt:lpstr>
      <vt:lpstr>63.7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4002</cp:revision>
  <dcterms:created xsi:type="dcterms:W3CDTF">2018-09-28T16:40:41Z</dcterms:created>
  <dcterms:modified xsi:type="dcterms:W3CDTF">2020-09-08T00:37:02Z</dcterms:modified>
</cp:coreProperties>
</file>