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6" r:id="rId4"/>
    <p:sldId id="270" r:id="rId5"/>
    <p:sldId id="268" r:id="rId6"/>
    <p:sldId id="271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5" d="100"/>
          <a:sy n="95" d="100"/>
        </p:scale>
        <p:origin x="108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14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books/author?id=Andreas+C.+M%C3%BCller" TargetMode="External"/><Relationship Id="rId2" Type="http://schemas.openxmlformats.org/officeDocument/2006/relationships/hyperlink" Target="https://github.com/peterhchen/900_Python_ML_DS_D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lay.google.com/store/books/author?id=Sarah+Guido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00 Python Machine Learning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Top 10 Libraries in Python to Implement Machine Learning | Hacker Noon">
            <a:extLst>
              <a:ext uri="{FF2B5EF4-FFF2-40B4-BE49-F238E27FC236}">
                <a16:creationId xmlns:a16="http://schemas.microsoft.com/office/drawing/2014/main" id="{824DA931-69A7-495F-AF62-94DE2A0F3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89040"/>
            <a:ext cx="1406463" cy="70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Machine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98615"/>
            <a:ext cx="8352928" cy="24184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Course Description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Learn python and how to use it to analyze, visualize, and present data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Part 1: Supervised vs. Unsupervised Leaning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Part 2: Recommender System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Part 3: Data Mining, and </a:t>
            </a:r>
            <a:r>
              <a:rPr lang="en-US" sz="1800" b="1" i="0" dirty="0">
                <a:solidFill>
                  <a:srgbClr val="3C3B37"/>
                </a:solidFill>
                <a:effectLst/>
              </a:rPr>
              <a:t>Data </a:t>
            </a:r>
            <a:r>
              <a:rPr lang="en-US" sz="1800" b="1" dirty="0">
                <a:solidFill>
                  <a:srgbClr val="3C3B37"/>
                </a:solidFill>
              </a:rPr>
              <a:t>Handling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Part </a:t>
            </a:r>
            <a:r>
              <a:rPr lang="en-US" sz="1800" b="1" dirty="0">
                <a:solidFill>
                  <a:srgbClr val="3C3B37"/>
                </a:solidFill>
              </a:rPr>
              <a:t>4</a:t>
            </a:r>
            <a:r>
              <a:rPr lang="en-US" sz="1800" b="1" i="0" dirty="0">
                <a:solidFill>
                  <a:srgbClr val="3C3B37"/>
                </a:solidFill>
                <a:effectLst/>
              </a:rPr>
              <a:t>: Big Data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Part </a:t>
            </a:r>
            <a:r>
              <a:rPr lang="en-US" sz="1800" b="1" dirty="0">
                <a:solidFill>
                  <a:srgbClr val="3C3B37"/>
                </a:solidFill>
              </a:rPr>
              <a:t>5: Experiment Design</a:t>
            </a:r>
            <a:endParaRPr lang="en-US" sz="1800" b="1" i="0" dirty="0">
              <a:solidFill>
                <a:srgbClr val="3C3B37"/>
              </a:solidFill>
              <a:effectLst/>
            </a:endParaRPr>
          </a:p>
          <a:p>
            <a:br>
              <a:rPr lang="en-US" sz="1800" b="1" dirty="0"/>
            </a:br>
            <a:endParaRPr lang="en-US" sz="1800" b="1" i="0" dirty="0">
              <a:solidFill>
                <a:srgbClr val="212529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sz="1600" dirty="0"/>
              <a:t>https://www.udemy.com/course/learning-python-for-data-analysis-and-visualization/learn/lecture/2338236?start=0#overview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97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Machine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8000" y="1268759"/>
            <a:ext cx="8352928" cy="29523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Course Syllabus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Part 1: Supervised vs. Unsupervised Learning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Section 1: </a:t>
            </a:r>
            <a:r>
              <a:rPr lang="en-US" sz="1800" b="1" i="0" dirty="0">
                <a:solidFill>
                  <a:srgbClr val="3C3B37"/>
                </a:solidFill>
                <a:effectLst/>
              </a:rPr>
              <a:t>Setup Anaconda, </a:t>
            </a:r>
            <a:r>
              <a:rPr lang="en-US" sz="1800" b="1" dirty="0">
                <a:solidFill>
                  <a:srgbClr val="3C3B37"/>
                </a:solidFill>
              </a:rPr>
              <a:t>Supervised and Unsupervised Train/Set, Prevent Overfitting, Bayesian Method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Section 2: Machine Learning: Spam Classifier with Naïve Bayes, K-Means Clustering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Part 2: Recommender System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Section 3: </a:t>
            </a:r>
            <a:r>
              <a:rPr lang="en-US" sz="1800" b="1" dirty="0">
                <a:solidFill>
                  <a:srgbClr val="3C3B37"/>
                </a:solidFill>
              </a:rPr>
              <a:t>U</a:t>
            </a:r>
            <a:r>
              <a:rPr lang="en-US" sz="1800" b="1" i="0" dirty="0">
                <a:solidFill>
                  <a:srgbClr val="3C3B37"/>
                </a:solidFill>
                <a:effectLst/>
              </a:rPr>
              <a:t>ser-Based Collaborative Filtering and Item-based Collaborative Filtering, </a:t>
            </a:r>
            <a:r>
              <a:rPr lang="en-US" sz="1800" b="1" dirty="0">
                <a:solidFill>
                  <a:srgbClr val="3C3B37"/>
                </a:solidFill>
              </a:rPr>
              <a:t>Movie Recommendation to People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sz="1600" dirty="0"/>
              <a:t>https://www.udemy.com/course/learning-python-for-data-analysis-and-visualization/learn/lecture/2338236?start=0#overview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96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Machine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8000" y="1268759"/>
            <a:ext cx="8352928" cy="29523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Course Syllabus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Part 3: Data Mining and Data Handling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Section 4: Data Warehousing, Reinforcement Learning, and Q-Learning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Section 5: Confusion Matrix, Precision and Recall, F1, ROC, AUC.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Section 6: Bias/Variance Tradeoff and K-Folder Cross-Validation to avoid Overfitting,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Section 7: Data Normalization, Clean Web Log, Detect Outliers, Data Oversampling.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Section 8: Binning, Transforming, Encoding, Scaling, and shuffling.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sz="1600" dirty="0"/>
              <a:t>https://www.udemy.com/course/learning-python-for-data-analysis-and-visualization/learn/lecture/2338236?start=0#overview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646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Machine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8000" y="1268759"/>
            <a:ext cx="8352928" cy="33123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Course Syllabus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Part 4: Big Data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Section 9: Spark, RDD (Resilient Distributed Dataset), </a:t>
            </a:r>
            <a:endParaRPr lang="en-US" sz="18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Section 10: MLLib</a:t>
            </a:r>
            <a:r>
              <a:rPr lang="en-US" sz="1800" b="1" dirty="0">
                <a:solidFill>
                  <a:srgbClr val="3C3B37"/>
                </a:solidFill>
              </a:rPr>
              <a:t>, </a:t>
            </a:r>
            <a:r>
              <a:rPr lang="en-US" sz="1800" b="1" i="0" dirty="0">
                <a:solidFill>
                  <a:srgbClr val="3C3B37"/>
                </a:solidFill>
                <a:effectLst/>
              </a:rPr>
              <a:t>Spark Decision Trees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Section 11: </a:t>
            </a:r>
            <a:r>
              <a:rPr lang="en-US" sz="1800" b="1" i="0" dirty="0">
                <a:solidFill>
                  <a:srgbClr val="3C3B37"/>
                </a:solidFill>
                <a:effectLst/>
              </a:rPr>
              <a:t>Spark K-Means Clustering, </a:t>
            </a:r>
            <a:r>
              <a:rPr lang="en-US" sz="1800" b="1" dirty="0">
                <a:solidFill>
                  <a:srgbClr val="3C3B37"/>
                </a:solidFill>
              </a:rPr>
              <a:t>TF/IDF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Part 5: Experimental Design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Section 12: Deploy Model on Real-time System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Section 13: A/B Testing,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Section 14: T-Tests and P-Values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Section 15: Project Presentation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sz="1600" dirty="0"/>
              <a:t>https://www.udemy.com/course/learning-python-for-data-analysis-and-visualization/learn/lecture/2338236?start=0#overview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43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Machine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8000" y="1268759"/>
            <a:ext cx="8352928" cy="42484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Reference: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  <a:hlinkClick r:id="rId2"/>
              </a:rPr>
              <a:t>https://github.com/peterhchen/900_Python_ML_DS_DL</a:t>
            </a:r>
            <a:endParaRPr lang="en-US" sz="18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Textbook: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+mj-lt"/>
              </a:rPr>
              <a:t>Introduction to Machine Learning with Python: A Guide for Data Scientists, </a:t>
            </a:r>
            <a:r>
              <a:rPr lang="en-US" sz="1800" b="1" u="sng" dirty="0">
                <a:solidFill>
                  <a:schemeClr val="tx1"/>
                </a:solidFill>
                <a:latin typeface="+mj-lt"/>
              </a:rPr>
              <a:t>b</a:t>
            </a:r>
            <a:r>
              <a:rPr lang="en-US" sz="1800" b="1" i="0" u="sng" dirty="0">
                <a:solidFill>
                  <a:schemeClr val="tx1"/>
                </a:solidFill>
                <a:effectLst/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 Andreas C. </a:t>
            </a:r>
            <a:r>
              <a:rPr lang="en-US" sz="1800" b="1" i="0" u="sng" dirty="0" err="1">
                <a:solidFill>
                  <a:schemeClr val="tx1"/>
                </a:solidFill>
                <a:effectLst/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Müller</a:t>
            </a:r>
            <a:r>
              <a:rPr lang="en-US" sz="1800" b="1" i="0" u="none" strike="noStrike" dirty="0" err="1">
                <a:solidFill>
                  <a:schemeClr val="tx1"/>
                </a:solidFill>
                <a:effectLst/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Sarah</a:t>
            </a: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Guido</a:t>
            </a: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+mj-lt"/>
              </a:rPr>
              <a:t> (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+mj-lt"/>
              </a:rPr>
              <a:t>Sep 2016,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Publisher: 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+mj-lt"/>
              </a:rPr>
              <a:t>O'Reilly)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sz="1600" dirty="0"/>
              <a:t>https://www.udemy.com/course/learning-python-for-data-analysis-and-visualization/learn/lecture/2338236?start=0#overview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20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470</Words>
  <Application>Microsoft Office PowerPoint</Application>
  <PresentationFormat>On-screen Show (4:3)</PresentationFormat>
  <Paragraphs>63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00 Python Machine Learning</vt:lpstr>
      <vt:lpstr>00 Python Machine Learning</vt:lpstr>
      <vt:lpstr>00 Python Machine Learning</vt:lpstr>
      <vt:lpstr>00 Python Machine Learning</vt:lpstr>
      <vt:lpstr>00 Python Machine Learning</vt:lpstr>
      <vt:lpstr>00 Python Machine Learning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667</cp:revision>
  <dcterms:created xsi:type="dcterms:W3CDTF">2018-09-28T16:40:41Z</dcterms:created>
  <dcterms:modified xsi:type="dcterms:W3CDTF">2020-09-04T20:48:56Z</dcterms:modified>
</cp:coreProperties>
</file>