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7" r:id="rId3"/>
    <p:sldId id="319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27" r:id="rId12"/>
    <p:sldId id="318" r:id="rId13"/>
    <p:sldId id="320" r:id="rId14"/>
    <p:sldId id="307" r:id="rId15"/>
    <p:sldId id="321" r:id="rId16"/>
    <p:sldId id="322" r:id="rId17"/>
    <p:sldId id="326" r:id="rId18"/>
    <p:sldId id="323" r:id="rId19"/>
    <p:sldId id="316" r:id="rId20"/>
    <p:sldId id="324" r:id="rId21"/>
    <p:sldId id="312" r:id="rId22"/>
    <p:sldId id="313" r:id="rId23"/>
    <p:sldId id="314" r:id="rId24"/>
    <p:sldId id="315" r:id="rId25"/>
    <p:sldId id="309" r:id="rId26"/>
    <p:sldId id="325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4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" TargetMode="External"/><Relationship Id="rId2" Type="http://schemas.openxmlformats.org/officeDocument/2006/relationships/hyperlink" Target="https://m.youtube.com/watch?v=MpUvdLD932c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Install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For MacOS and Linux, we can open </a:t>
            </a:r>
            <a:r>
              <a:rPr lang="en-US" altLang="en-US" sz="1800" b="1" dirty="0" err="1">
                <a:solidFill>
                  <a:srgbClr val="29303B"/>
                </a:solidFill>
              </a:rPr>
              <a:t>Anconda</a:t>
            </a:r>
            <a:r>
              <a:rPr lang="en-US" altLang="en-US" sz="1800" b="1" dirty="0">
                <a:solidFill>
                  <a:srgbClr val="29303B"/>
                </a:solidFill>
              </a:rPr>
              <a:t> prompt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FFC18-D8AC-4D9A-B2D7-0C4A6B368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31" y="2328728"/>
            <a:ext cx="6053137" cy="3674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57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Create Tensorflow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Create Tensorflow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578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Create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2020, Installing TensorFlow 5.0, Keras, and Python 3.7 in 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20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the </a:t>
            </a:r>
            <a:r>
              <a:rPr lang="en-US" altLang="en-US" sz="2000" b="1" dirty="0" err="1">
                <a:solidFill>
                  <a:schemeClr val="tx1"/>
                </a:solidFill>
                <a:latin typeface="var(--ytd-video-primary-info-renderer-title-font-family, inherit)"/>
              </a:rPr>
              <a:t>tensroflow.yml</a:t>
            </a:r>
            <a:endParaRPr lang="en-US" altLang="en-US" sz="2000" b="1" dirty="0">
              <a:solidFill>
                <a:schemeClr val="tx1"/>
              </a:solidFill>
              <a:latin typeface="var(--ytd-video-primary-info-renderer-title-font-family, inherit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This file contains the environment setup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A1777-1F03-41BF-B0C3-E11965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383671"/>
            <a:ext cx="2636378" cy="4138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3198127" cy="175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Under window 10 (MacOS/Linux) prompt or Anaconda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&gt; conda install jupyter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2919F-754F-4CEF-B996-41C63E4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3933905"/>
            <a:ext cx="4438650" cy="16954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6648-87CC-4915-9778-DF096578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25" y="1283327"/>
            <a:ext cx="4624387" cy="245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Install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16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is very important: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Download tensorflow.yml includes the verified dependencies and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prevent us to use incompatible dependencies and very difficult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C:\[work-folder] &gt; conda env create -v -f tensorflow.yml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66AE01-0DB2-40B9-ACBB-BD2E6C9E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326" y="3176128"/>
            <a:ext cx="4361656" cy="20230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58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72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After tensroflow.yml installed, we have the following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(base)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conda activate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tensroflow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(tensorflow</a:t>
            </a:r>
            <a:r>
              <a:rPr lang="en-US" altLang="en-US" sz="1800" b="1" dirty="0">
                <a:solidFill>
                  <a:schemeClr val="tx1"/>
                </a:solidFill>
              </a:rPr>
              <a:t>) &gt; conda deactivate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A9996-771E-4763-9942-5268CE9B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4" y="3429000"/>
            <a:ext cx="3706763" cy="17298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50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Start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Start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26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Tensorflow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cd [work-folder]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497C3-3299-4B3F-B61A-7D525C18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62555"/>
            <a:ext cx="2133600" cy="3676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4987-F3AF-4F4B-A34C-C670E548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40374"/>
            <a:ext cx="6469267" cy="1262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436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 Install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026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the Windows 10 (Linux or MacOS), Tensorflow 5.0 has dependencies for Anaconda 3, Python 3, and numpy, scikit-learn (formal name is SciKits  or SciPy Toolkit),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environment update for many years, it is very difficult to fix with tons of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It is easier to install a clean system with Python and associated Tensorflow dependencies.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provides the video and yaml file tensorflow.yml.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rgbClr val="29303B"/>
                </a:solidFill>
              </a:rPr>
              <a:t>YouTube video for MacOS: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https://m.youtube.com/watch?v=MpUvdLD932c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3"/>
              </a:rPr>
              <a:t>https://github.com/jeffheaton/t81_558_deep_learning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5.6 Run Jupyter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055B9-5242-4175-843D-405E32CB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2573346"/>
            <a:ext cx="5148064" cy="3484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064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7BC22-49DF-48C6-B6B5-28637D9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2" y="2793404"/>
            <a:ext cx="30480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18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82E9-2185-4283-9458-9585A2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4" y="2699611"/>
            <a:ext cx="7795789" cy="3330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792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5.7 Run Python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4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3528391" cy="107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Search “anaconda”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E498-C60C-4AE0-923B-2A32579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8" y="1295870"/>
            <a:ext cx="2908610" cy="5429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550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8424935" cy="1650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Activate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(base)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cd [work 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[work folder] &gt; python 01_tnesorflow_01.py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202C-0542-486C-A0C6-389EBCF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3" y="3288690"/>
            <a:ext cx="7703840" cy="302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9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Install Anaconda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Google search for “Anaconda download” and select “Individual Edition”.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5DBE9-F142-4BB2-880D-D4A3D0D7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77" y="2262337"/>
            <a:ext cx="5436096" cy="3986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11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Select Python 3.7. </a:t>
            </a:r>
            <a:r>
              <a:rPr lang="en-US" altLang="en-US" sz="1800" b="1">
                <a:solidFill>
                  <a:srgbClr val="29303B"/>
                </a:solidFill>
              </a:rPr>
              <a:t>Anaconda container come </a:t>
            </a:r>
            <a:r>
              <a:rPr lang="en-US" altLang="en-US" sz="1800" b="1" dirty="0">
                <a:solidFill>
                  <a:srgbClr val="29303B"/>
                </a:solidFill>
              </a:rPr>
              <a:t>with Python 3.7.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66B02-63AB-4A8E-8689-AEF026D3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32370"/>
            <a:ext cx="68294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98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CED78-DFAE-425F-B94E-982B798C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450331"/>
            <a:ext cx="682942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848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“I Agree”, and click default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9ED64-367A-4B31-9BFC-EFF40215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6" y="2334840"/>
            <a:ext cx="68294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3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finished installation, we can bring “Anaconda prompt”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A4EF8-4494-41C8-9D67-8BB5FA57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27" y="2266988"/>
            <a:ext cx="4991273" cy="42719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50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have the default Anaconda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58737-672B-4C28-AFFA-0A01AEC9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317660"/>
            <a:ext cx="5532660" cy="4026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50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12808</TotalTime>
  <Words>900</Words>
  <Application>Microsoft Office PowerPoint</Application>
  <PresentationFormat>On-screen Show (4:3)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5 Install TensorFlow</vt:lpstr>
      <vt:lpstr>5 Install TensorFlow</vt:lpstr>
      <vt:lpstr>5.1 Install Anaconda</vt:lpstr>
      <vt:lpstr>5.1 Install Anaconda</vt:lpstr>
      <vt:lpstr>5.1 Install Anaconda</vt:lpstr>
      <vt:lpstr>5.1 Install Anaconda</vt:lpstr>
      <vt:lpstr>5.1 Install Anaconda</vt:lpstr>
      <vt:lpstr>5.1 Install Anaconda</vt:lpstr>
      <vt:lpstr>5.1 Install Anaconda</vt:lpstr>
      <vt:lpstr>5.1 Install Anaconda</vt:lpstr>
      <vt:lpstr>5.5 Create Tensorflow Environment</vt:lpstr>
      <vt:lpstr>5.5 Create Tensorflow Environment</vt:lpstr>
      <vt:lpstr>5.3 Install Jupyter</vt:lpstr>
      <vt:lpstr>5.3 Install Jupyter</vt:lpstr>
      <vt:lpstr>5.5 Install Tensorflow Environments</vt:lpstr>
      <vt:lpstr>5.5 Install Tensorflow Environments</vt:lpstr>
      <vt:lpstr>5.5 Install Tensorflow Environments</vt:lpstr>
      <vt:lpstr>5.5 Start Tensorflow Environments</vt:lpstr>
      <vt:lpstr>5.5 Start Tensorflow Environments</vt:lpstr>
      <vt:lpstr>5.6 Run Jupyter Tensorflow</vt:lpstr>
      <vt:lpstr>5.6 Run Jupyter Tensorflow</vt:lpstr>
      <vt:lpstr>5.6 Run Jupyter Tensorflow</vt:lpstr>
      <vt:lpstr>5.6 Run Jupyter Tensorflow</vt:lpstr>
      <vt:lpstr>5.7 Run Python Tensorflow</vt:lpstr>
      <vt:lpstr>5.7 Run Python Tensorflow</vt:lpstr>
      <vt:lpstr>5.7 Run Python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6777</cp:revision>
  <dcterms:created xsi:type="dcterms:W3CDTF">2018-09-28T16:40:41Z</dcterms:created>
  <dcterms:modified xsi:type="dcterms:W3CDTF">2020-09-26T05:57:50Z</dcterms:modified>
</cp:coreProperties>
</file>