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7" r:id="rId3"/>
    <p:sldId id="319" r:id="rId4"/>
    <p:sldId id="328" r:id="rId5"/>
    <p:sldId id="329" r:id="rId6"/>
    <p:sldId id="330" r:id="rId7"/>
    <p:sldId id="331" r:id="rId8"/>
    <p:sldId id="332" r:id="rId9"/>
    <p:sldId id="333" r:id="rId10"/>
    <p:sldId id="327" r:id="rId11"/>
    <p:sldId id="318" r:id="rId12"/>
    <p:sldId id="320" r:id="rId13"/>
    <p:sldId id="307" r:id="rId14"/>
    <p:sldId id="321" r:id="rId15"/>
    <p:sldId id="322" r:id="rId16"/>
    <p:sldId id="326" r:id="rId17"/>
    <p:sldId id="323" r:id="rId18"/>
    <p:sldId id="316" r:id="rId19"/>
    <p:sldId id="324" r:id="rId20"/>
    <p:sldId id="312" r:id="rId21"/>
    <p:sldId id="313" r:id="rId22"/>
    <p:sldId id="314" r:id="rId23"/>
    <p:sldId id="315" r:id="rId24"/>
    <p:sldId id="309" r:id="rId25"/>
    <p:sldId id="325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4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2.0, Keras, and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 prompt or Anaconda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Download tensorflow.yml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-v -f 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26" y="3176128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72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After tensroflow.yml installed, we have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(base)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conda activate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tensroflow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(tensorflow</a:t>
            </a:r>
            <a:r>
              <a:rPr lang="en-US" altLang="en-US" sz="1800" b="1" dirty="0">
                <a:solidFill>
                  <a:schemeClr val="tx1"/>
                </a:solidFill>
              </a:rPr>
              <a:t>) &gt; conda deactivate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4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</a:t>
            </a:r>
            <a:r>
              <a:rPr lang="en-US" sz="1800" b="1">
                <a:solidFill>
                  <a:srgbClr val="29303B"/>
                </a:solidFill>
              </a:rPr>
              <a:t>cd [work-folder</a:t>
            </a:r>
            <a:r>
              <a:rPr lang="en-US" sz="1800" b="1" dirty="0">
                <a:solidFill>
                  <a:srgbClr val="29303B"/>
                </a:solidFill>
              </a:rPr>
              <a:t>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026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2.0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 for many years,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It is easier to install a clean system with Python and associated Tensorflow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provides the video and yaml file tensorflow.yml.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Install Anaconda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Google search for “Anaconda download” and select “Individual Edition”.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5DBE9-F142-4BB2-880D-D4A3D0D7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77" y="2262337"/>
            <a:ext cx="5436096" cy="3986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1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Select Python 3.7. </a:t>
            </a:r>
            <a:r>
              <a:rPr lang="en-US" altLang="en-US" sz="1800" b="1">
                <a:solidFill>
                  <a:srgbClr val="29303B"/>
                </a:solidFill>
              </a:rPr>
              <a:t>Anaconda container come </a:t>
            </a:r>
            <a:r>
              <a:rPr lang="en-US" altLang="en-US" sz="1800" b="1" dirty="0">
                <a:solidFill>
                  <a:srgbClr val="29303B"/>
                </a:solidFill>
              </a:rPr>
              <a:t>with Python 3.7.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66B02-63AB-4A8E-8689-AEF026D3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32370"/>
            <a:ext cx="68294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98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CED78-DFAE-425F-B94E-982B798C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50331"/>
            <a:ext cx="682942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848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“I Agree”, and click default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9ED64-367A-4B31-9BFC-EFF40215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6" y="2334840"/>
            <a:ext cx="68294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3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finished installation, we can bring “Anaconda prompt”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A4EF8-4494-41C8-9D67-8BB5FA57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27" y="2266988"/>
            <a:ext cx="4991273" cy="4271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0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have the default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58737-672B-4C28-AFFA-0A01AEC9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317660"/>
            <a:ext cx="5532660" cy="4026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0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12806</TotalTime>
  <Words>860</Words>
  <Application>Microsoft Office PowerPoint</Application>
  <PresentationFormat>On-screen Show (4:3)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2 Install TensorFlow</vt:lpstr>
      <vt:lpstr>2 Install TensorFlow</vt:lpstr>
      <vt:lpstr>2.1 Install Anaconda</vt:lpstr>
      <vt:lpstr>2.1 Install Anaconda</vt:lpstr>
      <vt:lpstr>2.1 Install Anaconda</vt:lpstr>
      <vt:lpstr>2.1 Install Anaconda</vt:lpstr>
      <vt:lpstr>2.1 Install Anaconda</vt:lpstr>
      <vt:lpstr>2.1 Install Anaconda</vt:lpstr>
      <vt:lpstr>2.1 Install Anaconda</vt:lpstr>
      <vt:lpstr>2.2 Create Tensorflow Environment</vt:lpstr>
      <vt:lpstr>2.2 Create Tensorflow Environment</vt:lpstr>
      <vt:lpstr>2.3 Install Jupyter</vt:lpstr>
      <vt:lpstr>2.3 Install Jupyter</vt:lpstr>
      <vt:lpstr>2.4 Install Tensorflow Environments</vt:lpstr>
      <vt:lpstr>2.4 Install Tensorflow Environments</vt:lpstr>
      <vt:lpstr>2.4 Install Tensorflow Environments</vt:lpstr>
      <vt:lpstr>2.5 Start Tensorflow Environments</vt:lpstr>
      <vt:lpstr>2.5 Start Tensorflow Environments</vt:lpstr>
      <vt:lpstr>2.6 Run Jupyter Tensorflow</vt:lpstr>
      <vt:lpstr>2.6 Run Jupyter Tensorflow</vt:lpstr>
      <vt:lpstr>2.6 Run Jupyter Tensorflow</vt:lpstr>
      <vt:lpstr>2.6 Run Jupyter Tensorflow</vt:lpstr>
      <vt:lpstr>2.7 Run Python Tensorflow</vt:lpstr>
      <vt:lpstr>2.7 Run Python Tensorflow</vt:lpstr>
      <vt:lpstr>2.7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6770</cp:revision>
  <dcterms:created xsi:type="dcterms:W3CDTF">2018-09-28T16:40:41Z</dcterms:created>
  <dcterms:modified xsi:type="dcterms:W3CDTF">2020-09-25T02:03:11Z</dcterms:modified>
</cp:coreProperties>
</file>