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6" r:id="rId3"/>
    <p:sldId id="295" r:id="rId4"/>
    <p:sldId id="278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95401" autoAdjust="0"/>
  </p:normalViewPr>
  <p:slideViewPr>
    <p:cSldViewPr>
      <p:cViewPr>
        <p:scale>
          <a:sx n="89" d="100"/>
          <a:sy n="89" d="100"/>
        </p:scale>
        <p:origin x="288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 Confusion Matrix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58.3 Another Format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98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58.3 Another Format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18722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Another Format of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Sometimes, we have prediction on the columns and actual results on the rows. Predicted and Actual values No and Yes in different orders.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Below, we have sum of predicted No and Sum of predicted Yes. Sum of Actual No and Sum of Actual Yes.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No matter the orders, make sure you pay attention the labels on confusion matrix.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F9695-04E0-4EFC-B5A1-F1C5A85D2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73017"/>
            <a:ext cx="3143250" cy="2276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047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58.4 Multi-Class Confusion Matrix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3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58.4 Multi-Class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6"/>
            <a:ext cx="8445484" cy="269571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Multi-Class Confusion Matrix: Heat Map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have a heat map to predict different hand-writing for digits (0 to 9) and actual values. We can have multi-class confusion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Image we have a hand-writing recognition systems that try to identify somebody writing a digit from 0 to 9. It is a multi-class hand-writing recognition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put the predicted label on horizontal axis and actual value on the vertical axis. The color represent how high of the prediction number is.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the dark on the diagonal, representing a good accuracy on the on True Positive and True Negative.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73471-2A4C-4079-9508-84650B1E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145061"/>
            <a:ext cx="3038475" cy="2600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6347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58.5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1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58.5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6"/>
            <a:ext cx="8445484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When we make prediction with True or False, it does not tell how good of the Model prediction.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use Confusion Matrix to measure the model with True Positive and True Negative, False Positive and False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For multi-class confusion matrix, we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can have prediction value on the horizontal axis and actual value on the vertical axis.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have darker color for high number in True Positive and True Negative which mean the model is very accuracy.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06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05201"/>
            <a:ext cx="8291263" cy="330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What is Confusion Matrix for?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Well, the thing is, sometimes “Accuracy does not tell the Whole Story”, and a Confusion Matrix can help you.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 test for a disease can be 99.9% accurate by just guessing “no” all the time, saying that you do not have it. A model based on data can predict high accuracy </a:t>
            </a:r>
            <a:r>
              <a:rPr lang="en-US" sz="1800" b="1" i="0" dirty="0">
                <a:solidFill>
                  <a:srgbClr val="29303B"/>
                </a:solidFill>
                <a:effectLst/>
                <a:latin typeface="+mj-lt"/>
              </a:rPr>
              <a:t>but in reality it is useless. It does not tell you everything you need to know about the model.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Confusion tell you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+mj-lt"/>
              </a:rPr>
              <a:t>what is true positive and true negative, as well as false positive and false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 order to measure how good of your model is. A confusion matrix tell you how accuracy of your model. </a:t>
            </a:r>
            <a:endParaRPr lang="en-US" sz="1800" b="1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763DC-021E-4857-B220-4F7F4CDA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4801579"/>
            <a:ext cx="2266950" cy="1533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0371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58.1 Binary Confusion Matrix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3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58.1 Binary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2133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Confusion Matrix has the general format looks as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Image we have a binary situation where we predict Yes or No.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 have test positive for this drug or I do not have test positive for this drug.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can see the rows, we have predicted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the columns, we have the actual values.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0F09E-40A1-4C1A-A24C-AB10BB95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818778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5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58.1 Binary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23042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predict something that is Yes and it really is, then that is a true positive.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predict something that is Yes and it is actually no, actually negative, that is false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predict No, but it is actually Yes, and that is a False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predict No, when it is actually No, and that is True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It gets very confusing, therefore, we called it “Confusing Matrix”.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0F09E-40A1-4C1A-A24C-AB10BB95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149080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74721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58.1 Binary Confusion Matrix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230425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Binary Confusion Matrix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In real world prediction of testing dataset. It gives you actually number of True Positive, False Positive, False Negative, and True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Keep in mind, we have to pay attention to the labels. There is no convention of the order of these labels.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diagonals (True Positive and True Negative) are the result should be.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The accurate model would have high number along the diagonal.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0F09E-40A1-4C1A-A24C-AB10BB95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959696"/>
            <a:ext cx="4791075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099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58.2 Cat Prediction Example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6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58.2 Cat Prediction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2581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Cat Prediction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For example, we have a machine learning model trying to predict an image is a Cat or not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predicted that is a cat, and it really is. It is a 50 times True Positive in our test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Sometimes, we predict that is a cat, and it is not. It is 5 times False Positive.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predicted that is not a cat, and it is a cat. It is a 10 times False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If we predicted that is not a cat, and it is really no. It is a 100 times True Negative.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FF91F-C55F-40A6-BE5D-E771E6EB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230731"/>
            <a:ext cx="5638800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2787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58.2 Cat Prediction Example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4988" y="1412777"/>
            <a:ext cx="8445484" cy="11521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Cat Prediction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That is how you interpret a Confusion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discuss how to make the confusion matrix.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https://www.udemy.com/course/data-science-and-machine-learning-with-python-hands-on/learn/lecture/16656244#overview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43695"/>
            <a:ext cx="2133600" cy="365125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2020/9/6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2" y="6343694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FF91F-C55F-40A6-BE5D-E771E6EB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21425"/>
            <a:ext cx="5638800" cy="2295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9924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7260</TotalTime>
  <Words>1031</Words>
  <Application>Microsoft Office PowerPoint</Application>
  <PresentationFormat>On-screen Show 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佈景主題</vt:lpstr>
      <vt:lpstr>58 Confusion Matrix</vt:lpstr>
      <vt:lpstr>58 Confusion Matrix</vt:lpstr>
      <vt:lpstr>58.1 Binary Confusion Matrix</vt:lpstr>
      <vt:lpstr>58.1 Binary Confusion Matrix</vt:lpstr>
      <vt:lpstr>58.1 Binary Confusion Matrix</vt:lpstr>
      <vt:lpstr>58.1 Binary Confusion Matrix</vt:lpstr>
      <vt:lpstr>58.2 Cat Prediction Example</vt:lpstr>
      <vt:lpstr>58.2 Cat Prediction Example</vt:lpstr>
      <vt:lpstr>58.2 Cat Prediction Example</vt:lpstr>
      <vt:lpstr>58.3 Another Format</vt:lpstr>
      <vt:lpstr>58.3 Another Format</vt:lpstr>
      <vt:lpstr>58.4 Multi-Class Confusion Matrix</vt:lpstr>
      <vt:lpstr>58.4 Multi-Class Confusion Matrix</vt:lpstr>
      <vt:lpstr>58.5 Summary</vt:lpstr>
      <vt:lpstr>58.5 Summary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3606</cp:revision>
  <dcterms:created xsi:type="dcterms:W3CDTF">2018-09-28T16:40:41Z</dcterms:created>
  <dcterms:modified xsi:type="dcterms:W3CDTF">2020-09-06T20:13:33Z</dcterms:modified>
</cp:coreProperties>
</file>