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86" r:id="rId4"/>
    <p:sldId id="288" r:id="rId5"/>
    <p:sldId id="287" r:id="rId6"/>
    <p:sldId id="289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6806" autoAdjust="0"/>
  </p:normalViewPr>
  <p:slideViewPr>
    <p:cSldViewPr>
      <p:cViewPr varScale="1">
        <p:scale>
          <a:sx n="82" d="100"/>
          <a:sy n="82" d="100"/>
        </p:scale>
        <p:origin x="1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 K-Mean Cluster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33 K-Mean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8433"/>
            <a:ext cx="6348681" cy="43968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 Clustering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 Clustering is very common in Machine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 Clustering attempts to split data into K-groups that are closest to K centroids (Red, green, and blue colors).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Clustering is a Unsupervised learning: It uses only the positions of each data point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Can uncover interesting groupings of people, things, behavior,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Where do millionaires live?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genres (types) of music (songs), movies, and etc., classification?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your own stereotypes (classification) from demographic data, Spanish, Asian,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56638-DEB4-4350-B546-09F8185A3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2135930"/>
            <a:ext cx="1419225" cy="1238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33 K-Mean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8433"/>
            <a:ext cx="8229600" cy="35327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 Clustering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Unsupervised Learning Cluster 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is works?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Randomly pick K centroids (K-Means), for example, we have k = 3.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 each data point to the centroid that pick up data closest to. We can plot the scatter plot to verify the assignment.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Recompute the centroid based on the average position of each centroid’s point. The centroid point start moving.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Iterate until stop changing assignment to centroids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want to predict the cluster for new point, just find the centroid they are closest to.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65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33 K-Mean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8433"/>
            <a:ext cx="8229600" cy="20387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Graphical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a scatter plot on the left with gray colors. We want to find the relations in between.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pick up the red color, green, and blue as the centroids.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Pick up any point and compare to centroid. Group the pickup point.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Adjust the group the groups and centroids.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7FBBF-457F-42F1-AD5A-80FC91A9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7" y="3807204"/>
            <a:ext cx="6762750" cy="1143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D8DF78E-998F-4A1E-8DCD-F1432DC7483C}"/>
              </a:ext>
            </a:extLst>
          </p:cNvPr>
          <p:cNvSpPr/>
          <p:nvPr/>
        </p:nvSpPr>
        <p:spPr>
          <a:xfrm>
            <a:off x="3275856" y="4954768"/>
            <a:ext cx="144016" cy="1643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360CFB-BD5B-4EF3-88CE-8AE86522A784}"/>
              </a:ext>
            </a:extLst>
          </p:cNvPr>
          <p:cNvSpPr/>
          <p:nvPr/>
        </p:nvSpPr>
        <p:spPr>
          <a:xfrm>
            <a:off x="7236296" y="4951654"/>
            <a:ext cx="144016" cy="1643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0CE3381-8243-4F4F-919C-605750F7F96B}"/>
              </a:ext>
            </a:extLst>
          </p:cNvPr>
          <p:cNvCxnSpPr>
            <a:stCxn id="17" idx="4"/>
            <a:endCxn id="15" idx="4"/>
          </p:cNvCxnSpPr>
          <p:nvPr/>
        </p:nvCxnSpPr>
        <p:spPr>
          <a:xfrm rot="5400000">
            <a:off x="5326527" y="3137308"/>
            <a:ext cx="3114" cy="3960440"/>
          </a:xfrm>
          <a:prstGeom prst="bentConnector3">
            <a:avLst>
              <a:gd name="adj1" fmla="val 744104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FEDDEC3-C98E-460F-B8D7-0BC6937F00C8}"/>
              </a:ext>
            </a:extLst>
          </p:cNvPr>
          <p:cNvSpPr/>
          <p:nvPr/>
        </p:nvSpPr>
        <p:spPr>
          <a:xfrm>
            <a:off x="755576" y="3807204"/>
            <a:ext cx="7632848" cy="20116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33 K-Mean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8432"/>
            <a:ext cx="8229600" cy="41808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K-Mans Clustering Gotchas (Tricky Trap)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Choosing K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start the lower K value and try increasing K values until you stop getting large reduction in squared error (distances from each point to their centroids)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Avoid local minima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random choice of initial centroids can yield different results. Try to random choose the centroid points for global minima.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it a few times just to make sure your initial results are not trap into local minima.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Labeling the clusters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does not attempt to assign any meaning to the clusters you find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up to you to dig into the data and try to determine the labeling meaning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02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33 K-Mean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8432"/>
            <a:ext cx="82296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Scikit-learn makes K-Mean Cluster easy.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9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519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33 K-Mean Cluster</vt:lpstr>
      <vt:lpstr>33 K-Mean Cluster</vt:lpstr>
      <vt:lpstr>33 K-Mean Cluster</vt:lpstr>
      <vt:lpstr>33 K-Mean Cluster</vt:lpstr>
      <vt:lpstr>33 K-Mean Cluster</vt:lpstr>
      <vt:lpstr>33 K-Mean Cluster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1091</cp:revision>
  <dcterms:created xsi:type="dcterms:W3CDTF">2018-09-28T16:40:41Z</dcterms:created>
  <dcterms:modified xsi:type="dcterms:W3CDTF">2020-08-27T17:20:00Z</dcterms:modified>
</cp:coreProperties>
</file>