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83" r:id="rId4"/>
    <p:sldId id="28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87" r:id="rId16"/>
    <p:sldId id="288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6806" autoAdjust="0"/>
  </p:normalViewPr>
  <p:slideViewPr>
    <p:cSldViewPr>
      <p:cViewPr varScale="1">
        <p:scale>
          <a:sx n="81" d="100"/>
          <a:sy n="81" d="100"/>
        </p:scale>
        <p:origin x="18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548#over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K-Mean: Income and Age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34.3 Swap Display Data: Income vs 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70906"/>
            <a:ext cx="807524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8FFC9-434B-49FA-BE69-38611A84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41425"/>
            <a:ext cx="5322168" cy="45438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37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34.4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34.4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70906"/>
            <a:ext cx="8075240" cy="1670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What happens if we don't scale the data?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What happens if we choose different values of K? In the real world, we will not know the "right" value of K to start with. We will need to converge on it yourself.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57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A8FBEDE-3839-4DBA-AFA2-6C1B61B9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5" y="3081691"/>
            <a:ext cx="3638950" cy="31067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34.4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34813"/>
            <a:ext cx="8075240" cy="1609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What happens if we don't scale the data?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data point moves without scaling. Sci-learn K-mean algorithm required scale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108BA-2F8C-4797-80A8-39003310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776" y="3166008"/>
            <a:ext cx="3514847" cy="29933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ECE27B-40C2-4217-B1B4-64B3BD704002}"/>
              </a:ext>
            </a:extLst>
          </p:cNvPr>
          <p:cNvSpPr/>
          <p:nvPr/>
        </p:nvSpPr>
        <p:spPr>
          <a:xfrm>
            <a:off x="2843807" y="3573016"/>
            <a:ext cx="130769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Scale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D90DD7-793C-4F00-9FAD-F1351F2C1177}"/>
              </a:ext>
            </a:extLst>
          </p:cNvPr>
          <p:cNvSpPr/>
          <p:nvPr/>
        </p:nvSpPr>
        <p:spPr>
          <a:xfrm>
            <a:off x="6876256" y="3551677"/>
            <a:ext cx="170460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Scale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02D0D7-33D9-4292-A487-DCC498757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1598425"/>
            <a:ext cx="2933700" cy="514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766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34.4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075240" cy="1670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What happens if we don't scale the data?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C00000"/>
                </a:solidFill>
              </a:rPr>
              <a:t>What happens if we choose different values of K? </a:t>
            </a:r>
            <a:r>
              <a:rPr lang="en-US" sz="1800" b="1" dirty="0">
                <a:solidFill>
                  <a:schemeClr val="tx1"/>
                </a:solidFill>
              </a:rPr>
              <a:t>In the real world, we will not know the "right" value of K to start with. We will need to converge on it yourself.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1269B-9CD5-4F52-BA84-5C062AAD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84" y="3222623"/>
            <a:ext cx="3611952" cy="30753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073A44-B400-41C3-8893-A8D0A3D99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236941"/>
            <a:ext cx="3638950" cy="31067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7CC0BC-6CBE-4B14-8361-FC0182309DC7}"/>
              </a:ext>
            </a:extLst>
          </p:cNvPr>
          <p:cNvSpPr/>
          <p:nvPr/>
        </p:nvSpPr>
        <p:spPr>
          <a:xfrm>
            <a:off x="2843807" y="3573016"/>
            <a:ext cx="130769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C60260-154A-450B-9E96-37F2FE87271E}"/>
              </a:ext>
            </a:extLst>
          </p:cNvPr>
          <p:cNvSpPr/>
          <p:nvPr/>
        </p:nvSpPr>
        <p:spPr>
          <a:xfrm>
            <a:off x="6876256" y="3551677"/>
            <a:ext cx="170460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10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C16764-0464-4D9B-8D48-6F7125AC4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050" y="1540021"/>
            <a:ext cx="2952750" cy="438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190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70906"/>
            <a:ext cx="8075240" cy="1670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generate the age vs income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Perform the scale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Perform K-Mean fit by </a:t>
            </a:r>
            <a:r>
              <a:rPr lang="en-US" sz="1800" b="1" dirty="0" err="1">
                <a:solidFill>
                  <a:schemeClr val="tx1"/>
                </a:solidFill>
              </a:rPr>
              <a:t>sck</a:t>
            </a:r>
            <a:r>
              <a:rPr lang="en-US" sz="1800" b="1" dirty="0">
                <a:solidFill>
                  <a:schemeClr val="tx1"/>
                </a:solidFill>
              </a:rPr>
              <a:t>-learn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Plot </a:t>
            </a:r>
            <a:r>
              <a:rPr lang="en-US" sz="1800" b="1">
                <a:solidFill>
                  <a:schemeClr val="tx1"/>
                </a:solidFill>
              </a:rPr>
              <a:t>Scatter diagram.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98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 K-Mean: Income and Age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7643192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 Clustering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data for people clustered by income and age, randomly and then plot the data with cluster.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34.1 Generate Income and Age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0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 Generate Income and Age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70906"/>
            <a:ext cx="4082734" cy="13100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 Clustering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data for people clustered by income and age, randomly.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1DDA7-0F4A-47F3-BEAB-7D3FCC72E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67" y="2152569"/>
            <a:ext cx="4235270" cy="42037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CF327-462B-45E4-B2FA-8E006C206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2" y="3011955"/>
            <a:ext cx="3695950" cy="32383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72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34.2 K-Mean fit for Income vs 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34.2 K-Mean fit for Income vs 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70906"/>
            <a:ext cx="8075240" cy="13100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K-Mean: Income and 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scale the array [[x0, y0], [x1, y0], …]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</a:t>
            </a:r>
            <a:r>
              <a:rPr lang="en-US" sz="1800" b="1" dirty="0" err="1">
                <a:solidFill>
                  <a:schemeClr val="tx1"/>
                </a:solidFill>
              </a:rPr>
              <a:t>sklearn’s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KMean.fit</a:t>
            </a:r>
            <a:r>
              <a:rPr lang="en-US" sz="1800" b="1" dirty="0">
                <a:solidFill>
                  <a:schemeClr val="tx1"/>
                </a:solidFill>
              </a:rPr>
              <a:t> (scale(data)) to model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the </a:t>
            </a:r>
            <a:r>
              <a:rPr lang="en-US" sz="1800" b="1" dirty="0" err="1">
                <a:solidFill>
                  <a:schemeClr val="tx1"/>
                </a:solidFill>
              </a:rPr>
              <a:t>orginal</a:t>
            </a:r>
            <a:r>
              <a:rPr lang="en-US" sz="1800" b="1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106B7-408A-4757-B92C-D1CFE1C3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95" y="2982726"/>
            <a:ext cx="5962650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942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34.2 K-Mean fit for Income vs 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70906"/>
            <a:ext cx="8075240" cy="13100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K-Mean: Income and 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scale the array [[x0, y0], [x1, y0], …]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</a:t>
            </a:r>
            <a:r>
              <a:rPr lang="en-US" sz="1800" b="1" dirty="0" err="1">
                <a:solidFill>
                  <a:schemeClr val="tx1"/>
                </a:solidFill>
              </a:rPr>
              <a:t>sklearn’s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KMean.fit</a:t>
            </a:r>
            <a:r>
              <a:rPr lang="en-US" sz="1800" b="1" dirty="0">
                <a:solidFill>
                  <a:schemeClr val="tx1"/>
                </a:solidFill>
              </a:rPr>
              <a:t> (scale(data)) to model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the original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8FD08-1D00-4A0F-BC4E-A76357FA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405" y="2888269"/>
            <a:ext cx="4485189" cy="38332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001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34.3 Swap Display Data: Income vs 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0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34.3 Swap Display Data: Income vs 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70906"/>
            <a:ext cx="2530624" cy="4459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Swap Display Data: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3009FC-16BF-4593-A0F4-4FA7F34B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355973"/>
            <a:ext cx="4690864" cy="9170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545271-C3C5-4F5D-9258-D1F00F4B1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409123"/>
            <a:ext cx="4824517" cy="41026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423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606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34 K-Mean: Income and Age Data</vt:lpstr>
      <vt:lpstr>34 K-Mean: Income and Age Data</vt:lpstr>
      <vt:lpstr>34.1 Generate Income and Age Data</vt:lpstr>
      <vt:lpstr>34 Generate Income and Age Data</vt:lpstr>
      <vt:lpstr>34.2 K-Mean fit for Income vs Age</vt:lpstr>
      <vt:lpstr>34.2 K-Mean fit for Income vs Age</vt:lpstr>
      <vt:lpstr>34.2 K-Mean fit for Income vs Age</vt:lpstr>
      <vt:lpstr>34.3 Swap Display Data: Income vs Age</vt:lpstr>
      <vt:lpstr>34.3 Swap Display Data: Income vs Age</vt:lpstr>
      <vt:lpstr>34.3 Swap Display Data: Income vs Age</vt:lpstr>
      <vt:lpstr>34.4 Exercise</vt:lpstr>
      <vt:lpstr>34.4 Exercise</vt:lpstr>
      <vt:lpstr>34.4 Exercise</vt:lpstr>
      <vt:lpstr>34.4 Exercise</vt:lpstr>
      <vt:lpstr>34.5 Summary</vt:lpstr>
      <vt:lpstr>34.5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1124</cp:revision>
  <dcterms:created xsi:type="dcterms:W3CDTF">2018-09-28T16:40:41Z</dcterms:created>
  <dcterms:modified xsi:type="dcterms:W3CDTF">2020-08-27T18:50:21Z</dcterms:modified>
</cp:coreProperties>
</file>