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C50599-CCA8-41F9-B9A4-3DD032372D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7A8805-FE67-41B8-98C7-842E5D1958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633ED6-1C0F-4686-ACD0-20ED0877D1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3C277C-D46D-42BC-AC38-49E9FFE8FA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4CAEBB-F8AF-4BAE-BA11-C9C5602E16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D317FB-AE7F-47A8-B752-ADF045FEC7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1EF897-300D-4A25-95C7-9718536412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7D79AD-18BF-47CB-A987-07F1E5FF0E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C38614-304F-4E8B-8EED-3869A47663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62306F-004A-4D67-8B90-6C058FCB7C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C8B213-F0B0-454D-833C-5F10B9815D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67C73C-2E4F-4E90-BB19-A5EF43E116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F495C9-433C-420B-A28C-98F9668D5FC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057400"/>
            <a:ext cx="9140040" cy="14659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1 Flask API: Part 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6840" cy="6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6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88560" cy="941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6FAD18-F8FB-4C84-BDD9-47BBD6D4A92A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BABC8C8-09F4-43DE-A0D5-EBEFE74290BF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1.3 main.py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3" name="Picture 4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88560" cy="941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F69D69-1865-476E-9731-2CB0DC39BCAA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C37BDAC-879A-4DBF-AC0C-58C3C1FE41DF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1.3 main.py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191800" cy="1141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main.py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1. Import class Flask from framework flask.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2. Import class Api and Resource from framework flask_restx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3. import class DevConfig from config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6" name="標題 7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991080" y="2621520"/>
            <a:ext cx="6323400" cy="3902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61941D-1EB7-4A31-836F-B3CDEFA855E0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3CF93BE-D37F-40EC-89B3-AFF1BDDFA3F5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1.3 main.py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191800" cy="1141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main.py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5. Create application by class Flask (__name__).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6. Get Configuration variable for application.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7. Specify API document directory.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0" name="標題 8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991080" y="2621520"/>
            <a:ext cx="6323400" cy="3902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B2FEF1-DFA7-4A10-A374-B4EF14C1674C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061DEE1-D4AA-4772-8C95-D08AA9ECB111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1.3 main.py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191800" cy="6850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main.py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9. @api.route(‘/hello’): We use decorator for Flask router. 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10. class HelloResource () inherit base Resource and return the message “Hello World”.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4" name="標題 9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991080" y="2286000"/>
            <a:ext cx="6323400" cy="3902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5379B1-D3ED-48D5-9A59-0E0E9B8AA1BB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5CDD507-AAD3-42E3-BE54-AFD3FB6580B0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1.3 main.py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191800" cy="6850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main.py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14. if __name__ ==’__main__’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15. start run by app.run()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8" name="標題 10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991080" y="2286000"/>
            <a:ext cx="6323400" cy="3902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EB6436-1853-49B3-AC07-DD9ED52FF5E0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B4ECAA0-9BCD-4CB6-AC15-36EA4F30C738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4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1.3 main.py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266400" y="1371600"/>
            <a:ext cx="8191800" cy="685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main.py (15:10/1:09:18)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python3 main.py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2" name="標題 11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85800" y="2420280"/>
            <a:ext cx="8000640" cy="3980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D33281-4824-4611-86FD-B4B6900D081B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9CE5200-F03E-4D63-9DB5-D61FBFB65D9A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24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1.3 main.py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191800" cy="1600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main.py (15:10/1:09:18)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python3 main.py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If you see “address is already in use” 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netcat -tulpn | grep 5000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kill &lt;PID&gt;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Then restart “python3 main.py”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6" name="標題 12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6160" y="2971800"/>
            <a:ext cx="7772040" cy="3603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493005-5F70-4AE3-8D76-3D9991FB12CB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08CFBF9-76A9-4052-A030-E1C0F3FCC326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EDAC68-90C6-433B-B15D-6AD2D4AD0E54}" type="slidenum">
              <a:t>17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F6E9AAC-34FB-419B-8C20-695BCC2C10A8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1 Flask API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91400" y="1224000"/>
            <a:ext cx="8191800" cy="1289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Flask API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develop the Flask API under Linux/Ubuntu 22.04.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use MS-Code under Ubuntu 22.04 as the editor.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start from backend and move to frontend.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1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286000" y="2878560"/>
            <a:ext cx="4680360" cy="3519360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AD7768-3690-4288-925A-04BF691A7B80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826A0CD-65F8-42A9-91EA-99B1A1317948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1.1 Install Dependencies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9" name="Picture 1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88560" cy="941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27CF5-AF5F-45A6-AC9C-5B95E0317C6A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1DCF04D-51A2-4A94-BA7A-5465A1395401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1.1 Install Dependencies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92120" y="1371600"/>
            <a:ext cx="8191800" cy="19400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Create Backend Folder and Install Dependencies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Create “backend” folder and install the following dependencies (flask, flask_sqlalchemy, flask_jwt_extended): 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md backend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cd backend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python3 -m venv venv 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pip install flask flask_sqlalchemy flask_jwt_extended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Note: JWT (JSON Web T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Noto Sans CJK SC"/>
              </a:rPr>
              <a:t>oken) for security of document communication.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2" name="標題 3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914760" y="3312720"/>
            <a:ext cx="7085160" cy="3544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A00B2A-C0DE-4A75-B96B-45097900FBBE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B31317A-EC17-4A70-A023-6BDE3699524E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1.2 Define Environment Variable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/>
        </p:blipFill>
        <p:spPr>
          <a:xfrm>
            <a:off x="3924000" y="3639960"/>
            <a:ext cx="988560" cy="941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19E093-B5E7-4350-AB12-A18A67F7E3E6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DC18BB1-11D9-41D1-BA2D-72ECA8B36E7D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1.2 Define Environment Variable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92120" y="1371600"/>
            <a:ext cx="8191800" cy="2513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Define Environment Variable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Python decouple put the environment variable into the file ini and file env.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pip install python-decouple python-dotenv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Now, we create a file “.env” and we create a file “.env”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create .env file and define variable SECRET_KEY=’some secrete token’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define another variable SQLALCHEMY_TRACK_MODIFICATIONS=False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generate some secret token, e.g., token_hex(12) as below.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python3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import secrets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secrets.token_hex(12)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8" name="標題 2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143000" y="4084560"/>
            <a:ext cx="6799320" cy="2543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466261-4E37-462D-89A8-196BA88D24C1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D93B3CD-2B2E-4F00-90FA-6AB1D80AE8E8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1.2 Define Environment Variable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92120" y="1371600"/>
            <a:ext cx="8191800" cy="1370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Define Environment Variable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Now, we create config.py</a:t>
            </a:r>
            <a:endParaRPr b="0" lang="en-US" sz="11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&gt; from decouple import config</a:t>
            </a:r>
            <a:endParaRPr b="0" lang="en-US" sz="11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&gt; class Config:</a:t>
            </a:r>
            <a:endParaRPr b="0" lang="en-US" sz="11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&gt;     SECRETE_KEY = config(‘SECRET_KEY’)</a:t>
            </a:r>
            <a:endParaRPr b="0" lang="en-US" sz="11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Noto Sans CJK SC"/>
              </a:rPr>
              <a:t>&gt;     SQLALCHEMY_TRACK_MODIFICATIONS = config(‘SQLALCHEMY_TRACK_MODIFICATIONS’, cast=bool)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2" name="標題 4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457200" y="2971800"/>
            <a:ext cx="8035200" cy="2742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7CD3B7-56BD-4709-8D14-B39549ED1965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978305B-6375-408C-BBF1-7D7D72892AFC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1.2 Define Environment VariableI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92120" y="1371600"/>
            <a:ext cx="8191800" cy="27424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Define Environment Variable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Define SQLALCHEM_DATABASE_URL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define a new class DevConfig and inherited all definition from class Config 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&gt;from decuple import config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import os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# We define the base directory as below.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BASE_DIR = os.path.dirname(os.path.realpath(__file__))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class Config: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# We define a new class DevConfig and inherit class Config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class DevConfig (Config):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&gt;     SQLALCHEM__DATABASE_URI = “sqlite:///”+os.path.join(BASE_DIR, ‘dev.db’)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6" name="標題 5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828800" y="3933720"/>
            <a:ext cx="6400080" cy="2923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DA49F5-ECBF-4089-A33D-78D349E025B5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F1B233C-466A-4451-910F-CE111660B098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  <a:ea typeface="Noto Sans CJK SC"/>
              </a:rPr>
              <a:t>1.2 Define Environment Variable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191800" cy="1141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</a:rPr>
              <a:t>Define Environment Variable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define class ProdConfig(Config) and TestConfig(Config).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We do not have new environment variables and pass both of them.</a:t>
            </a:r>
            <a:endParaRPr b="0" lang="en-US" sz="13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Now, we have finished all the environment configuration for the backend.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0" name="標題 6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https://www.youtube.com/watch?v=5aDfgcI8MHM&amp;list=PLEt8Tae2spYkfEYQnKxQ4vrOULAnMI1iF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685800" y="2536560"/>
            <a:ext cx="8457120" cy="3863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12DEA4-31FA-4DAC-8DA4-01E95A39A01C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19981D7-54CA-412F-8D15-E43A94C0AF6C}" type="datetime1">
              <a:rPr lang="en-US"/>
              <a:t>12/13/2022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12994</TotalTime>
  <Application>LibreOffice/7.3.6.2$Linux_X86_64 LibreOffice_project/30$Build-2</Application>
  <AppVersion>15.0000</AppVersion>
  <Words>2475</Words>
  <Paragraphs>320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2022-12-13T15:20:05Z</dcterms:modified>
  <cp:revision>890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24</vt:i4>
  </property>
</Properties>
</file>