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845B3-AD14-4C77-B99C-80B2B1F724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48806-66C9-4286-A2B5-01590A6554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0266A-121F-48D7-B52D-BE9A43637B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530D0-9743-4A7A-8EAD-45FFF19AC8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92237-679D-4FF9-A7BA-02847D3CB1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DB02FE-649F-410A-A0AB-659830C66C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CB596C-C2EF-4B25-8A2C-5ADAB2AC5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CCC84-87AD-4FDD-8960-3E525079A8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FBA58-CA13-4B81-A57D-0ABA148374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F0FBE-B1D8-441D-83A9-BF3A515D1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A8B40-F3E0-4ACB-BFCE-C5F81548E0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1CF02-031B-4329-8CE0-B215286B61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2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19D13B-31D0-4743-BD77-637895BBD0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12/13/2022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F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k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P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756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9280" cy="941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81110-F829-45CF-BA44-7EAB46FF951D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DEEB8F5-A8A8-4B63-A3BF-CE587CD70DEC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9280" cy="941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F6DD2-3E0B-4C33-A4F9-77F3AE1BD8C8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4663ABF-711E-4D94-8CCA-F7780C36CEEC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2520" cy="1142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1. Import class Flask from framework flask.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2. Import class Api and Resource from framework flask_restx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3. import class DevConfig from config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6" name="標題 7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91080" y="2621520"/>
            <a:ext cx="6324120" cy="3902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20CF5-58BA-4AE1-A14F-C419D14344D9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D3BA46F-CB3F-44E2-8008-5FE8E0422B8C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2520" cy="1142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5. Create application by class Flask (__name__).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6. Get Configuration variable for application.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7. Specify API document directory.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0" name="標題 8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91080" y="2621520"/>
            <a:ext cx="6324120" cy="3902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33FC4-697E-42C7-811F-DB032D56DC5D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E59680A-B244-4A73-B380-CE393779924F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2520" cy="68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9. @api.route(‘/hello’): We use decorator for Flask router.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10. class HelloResource () inherit base Resource and return the message “Hello World”.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" name="標題 9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91080" y="2286000"/>
            <a:ext cx="6324120" cy="3902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658B4D-9FB2-4BE5-A6B5-CD0B0A94E7C2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5464921-06D8-4111-8F45-16F86E70FB04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2520" cy="68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14. if __name__ ==’__main__’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15. start run by app.run()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8" name="標題 10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91080" y="2286000"/>
            <a:ext cx="6324120" cy="3902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B849F2-D139-467C-B879-9D37618B8875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1BCB55C-BD3B-46D1-9FE6-56CDEE4CD9A0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2520" cy="68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 main.py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2" name="標題 11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86160" y="2419200"/>
            <a:ext cx="7543440" cy="3753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351095-97B2-4D94-A8E3-DBF68AED63DF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014CE75-04DE-4FC7-9790-F47C660D0957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B0248-D4D1-4CBA-8828-65B5A0EDAF2B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0A39FE7-732B-4E62-A64A-72F4D236BD0D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 Flask API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91400" y="1224000"/>
            <a:ext cx="8192520" cy="1290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Flask API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develop the Flask API under Linux/Ubuntu 22.04.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use MS-Code under Ubuntu 22.04 as the editor.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start from backend and move to forntend.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0" y="2878560"/>
            <a:ext cx="4681080" cy="352008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F982F-C3C0-4536-8948-2D071D87341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E3A88DD-ABD1-4A07-B03F-73A3EABF50D5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1.1 Install Dependencies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9" name="Picture 1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9280" cy="941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5FEB8E-69F7-4F84-B2E1-3990EE3AFF34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2282DB1-5916-494A-B007-C00460799BD3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1.1 Install Dependencies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2520" cy="1940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Create Backend Folder and Install Dependencies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Create “backend” folder and install the following dependencies (flask, flask_sqlalchemy, flask_jwt_extended):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md backend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cd backend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python3 -m venv venv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pip install flask flask_sqlalchemy flask_jwt_extended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Note: JWT (JSON Web T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Noto Sans CJK SC"/>
              </a:rPr>
              <a:t>oken) for security of document communication.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標題 3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914760" y="3312720"/>
            <a:ext cx="7085880" cy="3544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8B4B15-47D7-4C0E-A82E-E11585F4FFC5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0FC9D77-2AB4-4C04-9F47-BF88B52AD50C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9280" cy="941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0F95B4-25F4-4769-AA76-916EEA2DD730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2789E28-9141-49B9-9579-5C8FC13C592D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2520" cy="2514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Python decouple put the environment variable into the file ini and file env.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pip install python-decouple python-dotenv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Now, we create a file “.env” and we create a file “.env”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create .env file and define variable SECRET_KEY=’some secrete token’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define another variable SQLALCHEMY_TRACK_MODIFICATIONS=False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generate some secret token, e.g., token_hex(12) as below.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import secrets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secrets.token_hex(12)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8" name="標題 2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43000" y="4084560"/>
            <a:ext cx="6800040" cy="2544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3EA09-8C13-4FD6-A139-D29BD2BD5DDC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8C554A7-3990-4F77-B337-223544646828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2520" cy="1371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Now, we create config.py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&gt; from decouple import config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&gt; class Config: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&gt;     SECRETE_KEY = config(‘SECRET_KEY’)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&gt;     SQLALCHEMY_TRACK_MODIFICATIONS = config(‘SQLALCHEMY_TRACK_MODIFICATIONS’, cast=bool)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2" name="標題 4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57200" y="2971800"/>
            <a:ext cx="8035920" cy="2742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FB30B1-DF2A-446A-952A-07C388073256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6DCADEB-93F1-4B64-A234-52EF8BB3E1EE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2520" cy="2743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Define SQLALCHEM_DATABASE_URL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define a new class DevConfig and inherited all definition from class Config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&gt;from decuple import config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import os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# We define the base directory as below.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BASE_DIR = os.path.dirname(os.path.realpath(__file__))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class Config: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# We define a new class DevConfig and inherit class Config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class DevConfig (Config):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    SQLALCHEM__DATABASE_URI = “sqlite:///”+os.path.join(BASE_DIR, ‘dev.db’)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6" name="標題 5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828800" y="3933720"/>
            <a:ext cx="6400800" cy="2924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60F85-31FB-4382-B838-AB9FDFA2FD1B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D60FBD3-DD95-4705-A2BF-D6468AA1C16A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2520" cy="1142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define class ProdConfig(Config) and TestConfig(Config).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do not have new environment variables and pass both of them.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Now, we have finished all the environment configuration for the backend.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0" name="標題 6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85800" y="2536560"/>
            <a:ext cx="8457840" cy="3864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BA65B-58AF-40AA-98E3-261AC5DE3329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9674B42-7BC5-4413-8877-A11CFD7A27E6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12944</TotalTime>
  <Application>LibreOffice/7.3.6.2$Linux_X86_64 LibreOffice_project/30$Build-2</Application>
  <AppVersion>15.0000</AppVersion>
  <Words>2475</Words>
  <Paragraphs>320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2022-12-13T14:11:24Z</dcterms:modified>
  <cp:revision>884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24</vt:i4>
  </property>
</Properties>
</file>