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89" r:id="rId30"/>
    <p:sldId id="291" r:id="rId31"/>
    <p:sldId id="292" r:id="rId32"/>
    <p:sldId id="293" r:id="rId33"/>
    <p:sldId id="294" r:id="rId34"/>
    <p:sldId id="295" r:id="rId35"/>
    <p:sldId id="322" r:id="rId36"/>
    <p:sldId id="319" r:id="rId37"/>
    <p:sldId id="320" r:id="rId38"/>
    <p:sldId id="321" r:id="rId39"/>
    <p:sldId id="297" r:id="rId40"/>
    <p:sldId id="296" r:id="rId41"/>
    <p:sldId id="308" r:id="rId42"/>
    <p:sldId id="298" r:id="rId43"/>
    <p:sldId id="299" r:id="rId44"/>
    <p:sldId id="300" r:id="rId45"/>
    <p:sldId id="301" r:id="rId46"/>
    <p:sldId id="303" r:id="rId47"/>
    <p:sldId id="309" r:id="rId48"/>
    <p:sldId id="302" r:id="rId49"/>
    <p:sldId id="304" r:id="rId50"/>
    <p:sldId id="305" r:id="rId51"/>
    <p:sldId id="306" r:id="rId52"/>
    <p:sldId id="310" r:id="rId53"/>
    <p:sldId id="307" r:id="rId54"/>
    <p:sldId id="311" r:id="rId55"/>
    <p:sldId id="312" r:id="rId56"/>
    <p:sldId id="313" r:id="rId57"/>
    <p:sldId id="314" r:id="rId58"/>
    <p:sldId id="315" r:id="rId59"/>
    <p:sldId id="317" r:id="rId60"/>
    <p:sldId id="316" r:id="rId61"/>
    <p:sldId id="318" r:id="rId62"/>
    <p:sldId id="259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5" d="100"/>
          <a:sy n="85" d="100"/>
        </p:scale>
        <p:origin x="3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django-rest-framewor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valentinog.com/blog/drf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valentinog.com/blog/drf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://v1k45.com/blog/modern-django-part-1-setting-up-django-and-reac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Basic REST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024440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Environment Setup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Make sure you have Python 3 installed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--version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3.7.7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F0626-7622-4994-B416-7E09DB84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80741"/>
            <a:ext cx="416242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575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02444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Environment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djangorestframework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-rest-</a:t>
            </a:r>
            <a:r>
              <a:rPr lang="en-US" sz="1800" dirty="0" err="1">
                <a:solidFill>
                  <a:schemeClr val="tx1"/>
                </a:solidFill>
              </a:rPr>
              <a:t>knox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D7ACE-64BA-4CD8-816F-458AFC3F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1" y="2188120"/>
            <a:ext cx="8010274" cy="33644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816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Create Django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5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Create Django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02444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leadmanager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9885D-28B1-4D43-A2E2-02D7E2A5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82" y="2107811"/>
            <a:ext cx="70008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739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Create Django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024440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Django-admin create </a:t>
            </a:r>
            <a:r>
              <a:rPr lang="en-US" sz="1800" dirty="0" err="1">
                <a:solidFill>
                  <a:schemeClr val="tx1"/>
                </a:solidFill>
              </a:rPr>
              <a:t>leadmanager</a:t>
            </a:r>
            <a:r>
              <a:rPr lang="en-US" sz="1800" dirty="0">
                <a:solidFill>
                  <a:schemeClr val="tx1"/>
                </a:solidFill>
              </a:rPr>
              <a:t> with manage.py.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manage.py is like the CLI for Django.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crate migration run  the server all that stuff.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8E1E0-8CB8-4B0E-A490-C8BCFF3E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032447"/>
            <a:ext cx="197167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564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Create Django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</a:t>
            </a:r>
            <a:r>
              <a:rPr lang="en-US" sz="1800" dirty="0" err="1">
                <a:solidFill>
                  <a:schemeClr val="tx1"/>
                </a:solidFill>
              </a:rPr>
              <a:t>leadmanager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7BEAF-CE3F-463A-840D-DD98AC52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72576"/>
            <a:ext cx="5229225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701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Create Django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4803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startapp</a:t>
            </a:r>
            <a:r>
              <a:rPr lang="en-US" sz="1800" dirty="0">
                <a:solidFill>
                  <a:schemeClr val="tx1"/>
                </a:solidFill>
              </a:rPr>
              <a:t> leads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Whatever you create a new app, you want to go into your core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DB699-776E-4E34-BB4F-1F29995D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957512"/>
            <a:ext cx="7419975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130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Setting.py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4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Setting.py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Setting.py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setting.py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3AF87-1EBB-4AD5-A126-4A4D5CB6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14774"/>
            <a:ext cx="5157325" cy="4532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194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Setting.py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Setting.py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INSTALLED_APPS = [ …., ‘leads’, ‘</a:t>
            </a:r>
            <a:r>
              <a:rPr lang="en-US" sz="1800" dirty="0" err="1">
                <a:solidFill>
                  <a:schemeClr val="tx1"/>
                </a:solidFill>
              </a:rPr>
              <a:t>rest_framework</a:t>
            </a:r>
            <a:r>
              <a:rPr lang="en-US" sz="1800" dirty="0">
                <a:solidFill>
                  <a:schemeClr val="tx1"/>
                </a:solidFill>
              </a:rPr>
              <a:t>’]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A689D-0B80-4030-997F-85FA525E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95" y="2312814"/>
            <a:ext cx="541972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412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Basic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Basic 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build up React, Redux, and Django.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API uses Django REST Framework which is very high level. We do not have to write a lot of code to implement the functionality.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REST API and implement the React and Redux, and then we add token called Django REST Knox.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application is a simple user management system. We can add  lead manager, name, email, and message. We have authentication login and each user will have their own lead. If I create a lead as one user then then login as another user, I will not be able to see or manage the other person’s lead.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Setting.py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Setting.py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= { ‘ENGINE’: ‘django.db.backends.sqlite3’, …}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657E2-CCCB-4F96-9A5C-D2705B6E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3" y="2318760"/>
            <a:ext cx="7820334" cy="22204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229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Models.py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5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Models.py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FD329-ECDF-4CAA-A3F4-792D5CBE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82" y="1863737"/>
            <a:ext cx="7077075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65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Migration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1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Migration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Migration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makemigrayion</a:t>
            </a:r>
            <a:r>
              <a:rPr lang="en-US" sz="1800" dirty="0">
                <a:solidFill>
                  <a:schemeClr val="tx1"/>
                </a:solidFill>
              </a:rPr>
              <a:t> leads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B6B41-21E7-47B0-9D74-95A684A1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2276872"/>
            <a:ext cx="8224599" cy="10081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228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Migration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Migration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leads\migration\0001_initial.py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00E8E-46AE-4682-932D-B20B96FD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" y="2028378"/>
            <a:ext cx="7912998" cy="36774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873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Migrate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7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1.6 Migrate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9779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Migrate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default tables, such as, users, permissions, and etc.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migrate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48C0C-3A8D-4CDC-ADC8-738340A1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2344151"/>
            <a:ext cx="69627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925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1.6 Migrate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1"/>
            <a:ext cx="564817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Migrate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generated the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C9D79-2B03-47BC-A11A-2D0764FD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204242"/>
            <a:ext cx="1926652" cy="55172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2041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1.7 REST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Basic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Django REST Framework.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9B69E-2002-405D-A031-F413C530F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327" y="2478317"/>
            <a:ext cx="5062835" cy="38692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API Guide &gt; Serializers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F3A02-748D-4BF1-A048-F2ACE30F6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443197"/>
            <a:ext cx="6172200" cy="3924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980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</a:t>
            </a:r>
            <a:r>
              <a:rPr lang="en-US" sz="1800" dirty="0" err="1">
                <a:solidFill>
                  <a:schemeClr val="tx1"/>
                </a:solidFill>
              </a:rPr>
              <a:t>UserSerializer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serializers.ModelSerializre</a:t>
            </a:r>
            <a:r>
              <a:rPr lang="en-US" sz="1800" dirty="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88C7A-74F9-4E84-8678-9F807670B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5" y="2524913"/>
            <a:ext cx="7875646" cy="40999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230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&gt;seralizers.py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093E3-907A-4AD1-8185-320A6B8C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82" y="2509836"/>
            <a:ext cx="654367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537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API Guide &gt; </a:t>
            </a:r>
            <a:r>
              <a:rPr lang="en-US" sz="1800" dirty="0" err="1">
                <a:solidFill>
                  <a:schemeClr val="tx1"/>
                </a:solidFill>
              </a:rPr>
              <a:t>Viewsets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79187-9E0F-46E9-B72C-F5CFB27E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95241"/>
            <a:ext cx="30099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4D379-E727-4318-BC9F-D42595251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039360"/>
            <a:ext cx="4113816" cy="46349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2304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API Guide &gt; </a:t>
            </a:r>
            <a:r>
              <a:rPr lang="en-US" sz="1800" dirty="0" err="1">
                <a:solidFill>
                  <a:schemeClr val="tx1"/>
                </a:solidFill>
              </a:rPr>
              <a:t>Viewsets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0CC3D-60C9-40C6-8E4F-AD76D8E5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537603"/>
            <a:ext cx="6381750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115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/leadmanager/urls.py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42EF3-0BD9-4670-8DAE-11EB5116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463069"/>
            <a:ext cx="4599413" cy="40244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58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/leadmanager/leads/urls.py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0F89D-9781-4F8D-B334-D93E23D8A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475062"/>
            <a:ext cx="5629275" cy="2000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928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serializers.py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804BF-73C4-405A-866A-9B8361A7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959841"/>
            <a:ext cx="4486275" cy="2114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5471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024440" cy="1113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api.py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51586-BC2C-4348-AF0E-A1F44CD54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750790"/>
            <a:ext cx="421957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575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1.8 Run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Basic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1354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API Guide includes in-depth concepts are here.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includes the views, serializers,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D8B6B-6EAD-4AB4-99D0-DC5627A6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425" y="2623241"/>
            <a:ext cx="5123706" cy="39157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133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1.8 Run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1"/>
            <a:ext cx="8402573" cy="90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127.0.0.1:7000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C9715-A2CD-4A61-AD35-A5BFAE2C0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8" y="2325939"/>
            <a:ext cx="84677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3214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1.9 Postman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55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Postman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1"/>
            <a:ext cx="8402573" cy="675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Postman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Postman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80258-015B-48B5-9364-8D56A7E6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2723"/>
            <a:ext cx="2230339" cy="41920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DA785-8BED-4D47-BE14-2C1064CD2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503" y="2013861"/>
            <a:ext cx="5953020" cy="37247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8564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Postman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1"/>
            <a:ext cx="8402573" cy="675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Postman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“GET” and “http://localhost:7000/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90473-82B4-4D38-A9BA-F476AF21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00" y="2151445"/>
            <a:ext cx="8172400" cy="258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1212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Postman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1"/>
            <a:ext cx="8402573" cy="675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“POST” and “http://localhost:7000/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98EA9-0865-4DE8-840E-5703D9E9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2" y="2292728"/>
            <a:ext cx="7956376" cy="26062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5104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Postman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1"/>
            <a:ext cx="8402573" cy="675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“Headers”, KEY: content-Type, VALUE: application/json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59694-689E-4B16-98A1-67285194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6" y="2276872"/>
            <a:ext cx="7868047" cy="30657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822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Postman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402573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“Body”,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{ “name”: “Peter Chen”,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“email”: “peter.hp.chen@gmail.com”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“message”: “Please contact Peter”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57AD3-BFC4-42F0-BFE6-B07D2A22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2" y="3304897"/>
            <a:ext cx="7835863" cy="27870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7007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1.10 Send 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73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Send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2082801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“Send”.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500 Error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D0E77-8289-4127-8505-26690984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32" y="1293086"/>
            <a:ext cx="6288840" cy="5133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BC3F41-1719-4BE9-8D82-F222710D34D1}"/>
              </a:ext>
            </a:extLst>
          </p:cNvPr>
          <p:cNvSpPr/>
          <p:nvPr/>
        </p:nvSpPr>
        <p:spPr>
          <a:xfrm>
            <a:off x="6372200" y="3429000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0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Send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11367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POST, http//localhost:7000/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/leads/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“/” after “leads”. Click “Send” and get the “201”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3C40A-288B-460C-BA0E-D52DD158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05539"/>
            <a:ext cx="6834534" cy="41333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403648" y="5402132"/>
            <a:ext cx="2736304" cy="954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82FB7-A77B-4708-A905-CC15A1DBBD5B}"/>
              </a:ext>
            </a:extLst>
          </p:cNvPr>
          <p:cNvSpPr/>
          <p:nvPr/>
        </p:nvSpPr>
        <p:spPr>
          <a:xfrm>
            <a:off x="4932040" y="4869160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Basic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Tutorial of 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https://www.valentinog.com/blog/drf/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tutorial of Django REST with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A754E-99F3-44DD-A938-52CB39896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340209"/>
            <a:ext cx="5499223" cy="41987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3579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Send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“</a:t>
            </a:r>
            <a:r>
              <a:rPr lang="en-US" sz="1800" dirty="0" err="1">
                <a:solidFill>
                  <a:schemeClr val="tx1"/>
                </a:solidFill>
              </a:rPr>
              <a:t>created_at</a:t>
            </a:r>
            <a:r>
              <a:rPr lang="en-US" sz="1800" dirty="0">
                <a:solidFill>
                  <a:schemeClr val="tx1"/>
                </a:solidFill>
              </a:rPr>
              <a:t>”: “…” in send 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3C40A-288B-460C-BA0E-D52DD158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05539"/>
            <a:ext cx="6834534" cy="41333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907704" y="6001396"/>
            <a:ext cx="2232248" cy="354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7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2DC5DE-E0C8-4226-967B-55977F78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9" y="2149669"/>
            <a:ext cx="7304682" cy="42066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Send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another name, email, and message and click “Send”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331640" y="3888944"/>
            <a:ext cx="2232248" cy="692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1.11 </a:t>
            </a:r>
            <a:r>
              <a:rPr lang="en-US" altLang="zh-TW" sz="4800" b="1">
                <a:solidFill>
                  <a:srgbClr val="FFFF00"/>
                </a:solidFill>
              </a:rPr>
              <a:t>Send GET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25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DFCAF2-C56A-46CE-BF56-B08CFDC7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6" y="2155758"/>
            <a:ext cx="5878861" cy="4313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1.11 Send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GET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“GET” and “http://localhost:7000/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/leads/” and click “Send”.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337586" y="2580357"/>
            <a:ext cx="71413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1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DFCAF2-C56A-46CE-BF56-B08CFDC7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6" y="2155758"/>
            <a:ext cx="5878861" cy="4313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1.11 Send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GET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ids are automatically assigned.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948247" y="4705345"/>
            <a:ext cx="71413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694B3-E315-4EA1-BB13-E4B70C44969E}"/>
              </a:ext>
            </a:extLst>
          </p:cNvPr>
          <p:cNvSpPr/>
          <p:nvPr/>
        </p:nvSpPr>
        <p:spPr>
          <a:xfrm>
            <a:off x="1927553" y="5425424"/>
            <a:ext cx="71413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1.12 Send GET with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977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B341D3-B3C9-4549-A59C-0845448A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9" y="2171885"/>
            <a:ext cx="7490072" cy="39909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1.12 Send GET with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GET with id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and “http/localhost:7000/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/leads/1”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876666" y="2924944"/>
            <a:ext cx="175923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694B3-E315-4EA1-BB13-E4B70C44969E}"/>
              </a:ext>
            </a:extLst>
          </p:cNvPr>
          <p:cNvSpPr/>
          <p:nvPr/>
        </p:nvSpPr>
        <p:spPr>
          <a:xfrm>
            <a:off x="1331640" y="5081429"/>
            <a:ext cx="2448272" cy="1081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5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981AFD-1645-4C91-BBEF-B408F6D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5" y="2213923"/>
            <a:ext cx="7913963" cy="40456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1.12 Send GET with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GET with id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and “http/localhost:7000/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/leads/2”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1907704" y="3017925"/>
            <a:ext cx="175923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694B3-E315-4EA1-BB13-E4B70C44969E}"/>
              </a:ext>
            </a:extLst>
          </p:cNvPr>
          <p:cNvSpPr/>
          <p:nvPr/>
        </p:nvSpPr>
        <p:spPr>
          <a:xfrm>
            <a:off x="1331640" y="5081429"/>
            <a:ext cx="2448272" cy="1081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2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C292B2-C295-43B8-BC0D-BD2545F6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0336"/>
            <a:ext cx="6552514" cy="4379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1.12 Send GET with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GET with id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and “http/localhost:7000/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/leads/” (without IDs)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D0C58-32CD-4384-B08C-AD698E1F7110}"/>
              </a:ext>
            </a:extLst>
          </p:cNvPr>
          <p:cNvSpPr/>
          <p:nvPr/>
        </p:nvSpPr>
        <p:spPr>
          <a:xfrm>
            <a:off x="2195736" y="2763676"/>
            <a:ext cx="175923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694B3-E315-4EA1-BB13-E4B70C44969E}"/>
              </a:ext>
            </a:extLst>
          </p:cNvPr>
          <p:cNvSpPr/>
          <p:nvPr/>
        </p:nvSpPr>
        <p:spPr>
          <a:xfrm>
            <a:off x="1548800" y="4581128"/>
            <a:ext cx="2735167" cy="1929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9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1.13 DELETE with IDs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1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Basic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Tutorial of 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https://www.valentinog.com/blog/drf/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way I did before is option 2: stand alone API and stand alone React Single Page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here is option 1: React own Django app. Load HTML template and left React manage the frontend.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ED9AA-C791-4A5B-A065-0A79D799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194872"/>
            <a:ext cx="4212712" cy="35266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7478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1.13 DELETE with IDs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781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DELETE with id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DELETE and “http/localhost:7000/</a:t>
            </a:r>
            <a:r>
              <a:rPr lang="en-US" sz="1800" dirty="0" err="1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/leads/1” (with ID)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57CB1-AE1D-463D-B2B6-86DE4F52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2421087"/>
            <a:ext cx="2989874" cy="20158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5B1E5-9AFD-493E-8F47-EBA09A68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50" y="2421087"/>
            <a:ext cx="5094151" cy="28603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793775-B9AB-425B-9BE0-4E4C36A25E4C}"/>
              </a:ext>
            </a:extLst>
          </p:cNvPr>
          <p:cNvSpPr/>
          <p:nvPr/>
        </p:nvSpPr>
        <p:spPr>
          <a:xfrm>
            <a:off x="508000" y="2708920"/>
            <a:ext cx="348210" cy="208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AF7F9-316D-4477-AB0A-432C8422F145}"/>
              </a:ext>
            </a:extLst>
          </p:cNvPr>
          <p:cNvSpPr/>
          <p:nvPr/>
        </p:nvSpPr>
        <p:spPr>
          <a:xfrm>
            <a:off x="900186" y="2701563"/>
            <a:ext cx="71948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73325-504F-4ED2-A47D-7EDEA6C6E5BF}"/>
              </a:ext>
            </a:extLst>
          </p:cNvPr>
          <p:cNvSpPr/>
          <p:nvPr/>
        </p:nvSpPr>
        <p:spPr>
          <a:xfrm>
            <a:off x="3834688" y="4328900"/>
            <a:ext cx="1961447" cy="756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E47E9D-50E3-4FD2-8821-C1B8C09633E8}"/>
              </a:ext>
            </a:extLst>
          </p:cNvPr>
          <p:cNvSpPr/>
          <p:nvPr/>
        </p:nvSpPr>
        <p:spPr>
          <a:xfrm>
            <a:off x="509511" y="3499164"/>
            <a:ext cx="1542209" cy="9377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9BC22-E243-4898-814B-B85F64E7AB1D}"/>
              </a:ext>
            </a:extLst>
          </p:cNvPr>
          <p:cNvCxnSpPr/>
          <p:nvPr/>
        </p:nvCxnSpPr>
        <p:spPr>
          <a:xfrm>
            <a:off x="2051720" y="3940414"/>
            <a:ext cx="1782968" cy="77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83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1.13 DELETE with IDs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60"/>
            <a:ext cx="8312473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 Folder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C:\Work\FullStack\ReactDjango\01_bsaic-rest-api\leadmanager&gt;python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127.0.0.1:7000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509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Basic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Tutorial of 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http://v1k45.com/blog/modern-django-part-1-setting-up-django-and-react/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five parts tutorials for Django and React.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provide lots of ideas about authentication.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F00CE-7BA1-49EA-9119-E041CC29B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676853"/>
            <a:ext cx="5652120" cy="38620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4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Environment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2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4568056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Environment Setup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you have anaconda 3 install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anaconda: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..&gt;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..&gt;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..&gt;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https://www.youtube.com/watch?v=Uyei2iDA4Hs&amp;list=PLillGF-RfqbbRA-CIUxlxkUpbq0IFkX60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82904-8370-4AA9-A41C-FA2F88B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59" y="1297806"/>
            <a:ext cx="3207941" cy="48803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48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2142</Words>
  <Application>Microsoft Office PowerPoint</Application>
  <PresentationFormat>On-screen Show (4:3)</PresentationFormat>
  <Paragraphs>366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Office 佈景主題</vt:lpstr>
      <vt:lpstr>1 Basic REST API</vt:lpstr>
      <vt:lpstr>1 Basic REST API</vt:lpstr>
      <vt:lpstr>1 Basic REST API</vt:lpstr>
      <vt:lpstr>1 Basic REST API</vt:lpstr>
      <vt:lpstr>1 Basic REST API</vt:lpstr>
      <vt:lpstr>1 Basic REST API</vt:lpstr>
      <vt:lpstr>1 Basic REST API</vt:lpstr>
      <vt:lpstr>1.1 Environment Setup</vt:lpstr>
      <vt:lpstr>1.1 Environment Setup</vt:lpstr>
      <vt:lpstr>1.1 Environment Setup</vt:lpstr>
      <vt:lpstr>1.1 Environment Setup</vt:lpstr>
      <vt:lpstr>1.2 Create Django Project</vt:lpstr>
      <vt:lpstr>1.2 Create Django Project</vt:lpstr>
      <vt:lpstr>1.2 Create Django Project</vt:lpstr>
      <vt:lpstr>1.2 Create Django Project</vt:lpstr>
      <vt:lpstr>1.2 Create Django Project</vt:lpstr>
      <vt:lpstr>1.3 Setting.py</vt:lpstr>
      <vt:lpstr>1.3 Setting.py</vt:lpstr>
      <vt:lpstr>1.3 Setting.py</vt:lpstr>
      <vt:lpstr>1.3 Setting.py</vt:lpstr>
      <vt:lpstr>1.4 Models.py</vt:lpstr>
      <vt:lpstr>1.4 Models.py</vt:lpstr>
      <vt:lpstr>1.5 Migration</vt:lpstr>
      <vt:lpstr>1.5 Migration</vt:lpstr>
      <vt:lpstr>1.5 Migration</vt:lpstr>
      <vt:lpstr>1.6 Migrate</vt:lpstr>
      <vt:lpstr>1.6 Migrate</vt:lpstr>
      <vt:lpstr>1.6 Migrate</vt:lpstr>
      <vt:lpstr>1.7 REST API</vt:lpstr>
      <vt:lpstr>1.7 REST API</vt:lpstr>
      <vt:lpstr>1.7 REST API</vt:lpstr>
      <vt:lpstr>1.7 REST API</vt:lpstr>
      <vt:lpstr>1.7 REST API</vt:lpstr>
      <vt:lpstr>1.7 REST API</vt:lpstr>
      <vt:lpstr>1.7 REST API</vt:lpstr>
      <vt:lpstr>1.7 REST API</vt:lpstr>
      <vt:lpstr>1.7 REST API</vt:lpstr>
      <vt:lpstr>1.7 REST API</vt:lpstr>
      <vt:lpstr>1.8 Run Server</vt:lpstr>
      <vt:lpstr>1.8 Run Server</vt:lpstr>
      <vt:lpstr>1.9 Postman Setup</vt:lpstr>
      <vt:lpstr>1.9 Postman Setup</vt:lpstr>
      <vt:lpstr>1.9 Postman Setup</vt:lpstr>
      <vt:lpstr>1.9 Postman Setup</vt:lpstr>
      <vt:lpstr>1.9 Postman Setup</vt:lpstr>
      <vt:lpstr>1.9 Postman Setup</vt:lpstr>
      <vt:lpstr>1.10 Send POST</vt:lpstr>
      <vt:lpstr>1.10 Send POST</vt:lpstr>
      <vt:lpstr>1.10 Send POST</vt:lpstr>
      <vt:lpstr>1.10 Send POST</vt:lpstr>
      <vt:lpstr>1.10 Send POST</vt:lpstr>
      <vt:lpstr>1.11 Send GET</vt:lpstr>
      <vt:lpstr>1.11 Send GET</vt:lpstr>
      <vt:lpstr>1.11 Send GET</vt:lpstr>
      <vt:lpstr>1.12 Send GET with id</vt:lpstr>
      <vt:lpstr>1.12 Send GET with id</vt:lpstr>
      <vt:lpstr>1.12 Send GET with id</vt:lpstr>
      <vt:lpstr>1.12 Send GET with id</vt:lpstr>
      <vt:lpstr>1.13 DELETE with IDs</vt:lpstr>
      <vt:lpstr>1.13 DELETE with IDs</vt:lpstr>
      <vt:lpstr>1.13 DELETE with IDs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492</cp:revision>
  <dcterms:created xsi:type="dcterms:W3CDTF">2018-09-28T16:40:41Z</dcterms:created>
  <dcterms:modified xsi:type="dcterms:W3CDTF">2020-08-15T09:04:32Z</dcterms:modified>
</cp:coreProperties>
</file>