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2" r:id="rId6"/>
    <p:sldId id="271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full-stack-development-with-django-react/learn/lecture/21391160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ith-django-react/learn/lecture/21391160#overview" TargetMode="External"/><Relationship Id="rId2" Type="http://schemas.openxmlformats.org/officeDocument/2006/relationships/hyperlink" Target="https://www.django-rest-framework.org/api-guide/serializ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ith-django-react/learn/lecture/21391160#overview" TargetMode="External"/><Relationship Id="rId2" Type="http://schemas.openxmlformats.org/officeDocument/2006/relationships/hyperlink" Target="https://restframework.herokuap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ith-django-react/learn/lecture/21391160#overview" TargetMode="External"/><Relationship Id="rId2" Type="http://schemas.openxmlformats.org/officeDocument/2006/relationships/hyperlink" Target="https://www.django-rest-framework.org/api-guide/authentica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jango-rest-framework.org/api-guide/throttling/" TargetMode="External"/><Relationship Id="rId5" Type="http://schemas.openxmlformats.org/officeDocument/2006/relationships/hyperlink" Target="https://www.django-rest-framework.org/api-guide/permissions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ith-django-react/learn/lecture/21391160#overview" TargetMode="External"/><Relationship Id="rId2" Type="http://schemas.openxmlformats.org/officeDocument/2006/relationships/hyperlink" Target="https://www.django-rest-framework.org/#install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ith-django-react/learn/lecture/2139116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ith-django-react/learn/lecture/2139116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ith-django-react/learn/lecture/21391160#overview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ith-django-react/learn/lecture/21391160#overview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ith-django-react/learn/lecture/21391160#overview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ith-django-react/learn/lecture/21391160#overview" TargetMode="External"/><Relationship Id="rId2" Type="http://schemas.openxmlformats.org/officeDocument/2006/relationships/hyperlink" Target="https://www.django-rest-framework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Django and Django 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Django REST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60"/>
            <a:ext cx="8483282" cy="1754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 provides the following: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Browsable API: Developer can write API.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Authentication Policies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Serialization: ORM and non-ORM data source.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E95ED4-9F30-466D-9695-3006C853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213366"/>
            <a:ext cx="4296151" cy="33177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208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Django REST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60"/>
            <a:ext cx="8483282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Serialization?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https://www.django-rest-framework.org/api-guide/serializers/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ea typeface="Helvetica Neue"/>
              </a:rPr>
              <a:t>Serialization 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onvert the database into JSON Format.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68B84-33E9-4B2F-B75B-10AE1A2B4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16" y="2811640"/>
            <a:ext cx="4104000" cy="37023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72DD15FE-39A2-4C4A-9058-14C3F98EE2BB}"/>
              </a:ext>
            </a:extLst>
          </p:cNvPr>
          <p:cNvSpPr txBox="1">
            <a:spLocks/>
          </p:cNvSpPr>
          <p:nvPr/>
        </p:nvSpPr>
        <p:spPr>
          <a:xfrm>
            <a:off x="337784" y="2786013"/>
            <a:ext cx="4104000" cy="316326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Serializers allow complex data such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querysets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and model instances to be converted to native Python datatypes that can then be easily rendered into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</a:rPr>
              <a:t>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or other content types.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Serializers also provide deserialization, allowing parsed data to be converted back into complex types, after first validating the incoming data.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433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Django REST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60"/>
            <a:ext cx="8483282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Browser API Looks like?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https://restframework.herokuapp.com/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ea typeface="Helvetica Neue"/>
              </a:rPr>
              <a:t>Serialization 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onvert the database into JSON Format.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D11CB-6A83-422D-A7A1-8642144C0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897" y="2703835"/>
            <a:ext cx="5778103" cy="36525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35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Django REST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60"/>
            <a:ext cx="8483282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Authentication?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https://www.django-rest-framework.org/api-guide/authentication/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ea typeface="Helvetica Neue"/>
              </a:rPr>
              <a:t>Authentication is for login user verification.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37C8F-C947-404C-B5AA-96E02C665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276" y="2678899"/>
            <a:ext cx="4092383" cy="37314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864ADD64-F8F0-4FC0-BC96-B6E529B091BB}"/>
              </a:ext>
            </a:extLst>
          </p:cNvPr>
          <p:cNvSpPr txBox="1">
            <a:spLocks/>
          </p:cNvSpPr>
          <p:nvPr/>
        </p:nvSpPr>
        <p:spPr>
          <a:xfrm>
            <a:off x="342789" y="2786012"/>
            <a:ext cx="4241874" cy="29472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Authentication is the mechanism of associating an incoming request with a set of identifying credentials, such as the user the request came from, or the token that it was signed with.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0000"/>
                </a:solidFill>
                <a:effectLst/>
                <a:latin typeface="Arial" panose="020B0604020202020204" pitchFamily="34" charset="0"/>
                <a:ea typeface="Helvetica Neue"/>
                <a:hlinkClick r:id="rId5"/>
              </a:rPr>
              <a:t>permission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0000"/>
                </a:solidFill>
                <a:effectLst/>
                <a:latin typeface="Arial" panose="020B0604020202020204" pitchFamily="34" charset="0"/>
                <a:ea typeface="Helvetica Neue"/>
                <a:hlinkClick r:id="rId6"/>
              </a:rPr>
              <a:t>throttling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policies can then use those credentials to determine if the request should be permitted.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altLang="en-US" sz="1800" dirty="0">
              <a:solidFill>
                <a:srgbClr val="333333"/>
              </a:solidFill>
              <a:ea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793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Django REST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60"/>
            <a:ext cx="8483282" cy="1162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https://www.django-rest-framework.org/#installation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368103-0AA5-4903-ADAE-05E126AD5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52" y="2558452"/>
            <a:ext cx="4215242" cy="36705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BFA5E-D364-4180-9227-E09EA5414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594" y="2505742"/>
            <a:ext cx="3749206" cy="40090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031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Django and Django 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61"/>
            <a:ext cx="8483282" cy="4027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and Django REST: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CF8F7-86C9-4E38-B216-941E3B89F36C}"/>
              </a:ext>
            </a:extLst>
          </p:cNvPr>
          <p:cNvSpPr txBox="1"/>
          <p:nvPr/>
        </p:nvSpPr>
        <p:spPr>
          <a:xfrm>
            <a:off x="4084523" y="3386122"/>
            <a:ext cx="578590" cy="277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API-D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FA1D5-D20B-4576-9E9C-730AE4AB9B90}"/>
              </a:ext>
            </a:extLst>
          </p:cNvPr>
          <p:cNvSpPr txBox="1"/>
          <p:nvPr/>
        </p:nvSpPr>
        <p:spPr>
          <a:xfrm>
            <a:off x="4787817" y="2221713"/>
            <a:ext cx="75510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category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C6ADA-F3E3-4C1D-9CD6-9A0F670234DF}"/>
              </a:ext>
            </a:extLst>
          </p:cNvPr>
          <p:cNvSpPr txBox="1"/>
          <p:nvPr/>
        </p:nvSpPr>
        <p:spPr>
          <a:xfrm>
            <a:off x="5754804" y="4119277"/>
            <a:ext cx="29446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Model: session token, phone, name, email, gender, created_at, updated_at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D394F6-037F-49E7-BCE8-84C44639B4CE}"/>
              </a:ext>
            </a:extLst>
          </p:cNvPr>
          <p:cNvSpPr txBox="1"/>
          <p:nvPr/>
        </p:nvSpPr>
        <p:spPr>
          <a:xfrm>
            <a:off x="5797529" y="3524621"/>
            <a:ext cx="304430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Model: category (fk), is_active, price, name, description, image, created_at, updated_at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748FA45-7253-4802-943D-F4170F8811FD}"/>
              </a:ext>
            </a:extLst>
          </p:cNvPr>
          <p:cNvCxnSpPr>
            <a:cxnSpLocks/>
            <a:stCxn id="21" idx="2"/>
            <a:endCxn id="190" idx="1"/>
          </p:cNvCxnSpPr>
          <p:nvPr/>
        </p:nvCxnSpPr>
        <p:spPr>
          <a:xfrm rot="16200000" flipH="1">
            <a:off x="3889549" y="4147390"/>
            <a:ext cx="1450037" cy="481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D4086A1-B400-4A2C-95DA-4985A9B90E50}"/>
              </a:ext>
            </a:extLst>
          </p:cNvPr>
          <p:cNvCxnSpPr>
            <a:cxnSpLocks/>
            <a:stCxn id="60" idx="2"/>
            <a:endCxn id="40" idx="1"/>
          </p:cNvCxnSpPr>
          <p:nvPr/>
        </p:nvCxnSpPr>
        <p:spPr>
          <a:xfrm rot="16200000" flipH="1">
            <a:off x="5454540" y="3412464"/>
            <a:ext cx="102291" cy="583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0DD1A9-AE71-4D58-A5DA-2CBDF8C164FA}"/>
              </a:ext>
            </a:extLst>
          </p:cNvPr>
          <p:cNvSpPr txBox="1"/>
          <p:nvPr/>
        </p:nvSpPr>
        <p:spPr>
          <a:xfrm>
            <a:off x="4824770" y="3376164"/>
            <a:ext cx="77814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Products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072C52-0C6C-40B3-9401-33DF5966490C}"/>
              </a:ext>
            </a:extLst>
          </p:cNvPr>
          <p:cNvSpPr txBox="1"/>
          <p:nvPr/>
        </p:nvSpPr>
        <p:spPr>
          <a:xfrm>
            <a:off x="5789580" y="3032899"/>
            <a:ext cx="240731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Views Get all products - serialized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C3C727E-0F6A-42EF-84CF-88D0590140CC}"/>
              </a:ext>
            </a:extLst>
          </p:cNvPr>
          <p:cNvCxnSpPr>
            <a:cxnSpLocks/>
            <a:stCxn id="60" idx="0"/>
            <a:endCxn id="119" idx="1"/>
          </p:cNvCxnSpPr>
          <p:nvPr/>
        </p:nvCxnSpPr>
        <p:spPr>
          <a:xfrm rot="5400000" flipH="1" flipV="1">
            <a:off x="5399329" y="2985913"/>
            <a:ext cx="204765" cy="575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24241E-385A-442B-8F62-849731EAD571}"/>
              </a:ext>
            </a:extLst>
          </p:cNvPr>
          <p:cNvSpPr txBox="1"/>
          <p:nvPr/>
        </p:nvSpPr>
        <p:spPr>
          <a:xfrm>
            <a:off x="5776501" y="1818342"/>
            <a:ext cx="303690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Model: name, description, updated_at, created_at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28216A1-F600-46FA-8563-B14F371A1749}"/>
              </a:ext>
            </a:extLst>
          </p:cNvPr>
          <p:cNvSpPr txBox="1"/>
          <p:nvPr/>
        </p:nvSpPr>
        <p:spPr>
          <a:xfrm>
            <a:off x="5769103" y="2557003"/>
            <a:ext cx="244827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Views: get all categories - serialized 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FFC546A-8078-49DA-8655-8772CAFD9E08}"/>
              </a:ext>
            </a:extLst>
          </p:cNvPr>
          <p:cNvCxnSpPr>
            <a:cxnSpLocks/>
            <a:stCxn id="21" idx="0"/>
            <a:endCxn id="23" idx="1"/>
          </p:cNvCxnSpPr>
          <p:nvPr/>
        </p:nvCxnSpPr>
        <p:spPr>
          <a:xfrm rot="5400000" flipH="1" flipV="1">
            <a:off x="4067863" y="2666169"/>
            <a:ext cx="1025909" cy="413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B13D5CF-C53B-45A3-AB7E-2332053D8AD3}"/>
              </a:ext>
            </a:extLst>
          </p:cNvPr>
          <p:cNvCxnSpPr>
            <a:cxnSpLocks/>
            <a:stCxn id="23" idx="0"/>
            <a:endCxn id="132" idx="1"/>
          </p:cNvCxnSpPr>
          <p:nvPr/>
        </p:nvCxnSpPr>
        <p:spPr>
          <a:xfrm rot="5400000" flipH="1" flipV="1">
            <a:off x="5384666" y="1829878"/>
            <a:ext cx="172538" cy="611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F2BF13C-3724-4813-9FC1-7E0E791DD7F1}"/>
              </a:ext>
            </a:extLst>
          </p:cNvPr>
          <p:cNvCxnSpPr>
            <a:cxnSpLocks/>
            <a:stCxn id="23" idx="2"/>
            <a:endCxn id="134" idx="1"/>
          </p:cNvCxnSpPr>
          <p:nvPr/>
        </p:nvCxnSpPr>
        <p:spPr>
          <a:xfrm rot="16200000" flipH="1">
            <a:off x="5368841" y="2295240"/>
            <a:ext cx="196791" cy="603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B139272D-292F-419B-8350-1D730BBE432F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4663113" y="3514664"/>
            <a:ext cx="161657" cy="9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5F5A1FA-5400-4F02-8532-B6165B8B2F00}"/>
              </a:ext>
            </a:extLst>
          </p:cNvPr>
          <p:cNvSpPr txBox="1"/>
          <p:nvPr/>
        </p:nvSpPr>
        <p:spPr>
          <a:xfrm>
            <a:off x="4855317" y="4974659"/>
            <a:ext cx="55526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D1AB4435-699F-47AA-9BD1-24CAC53CD6D8}"/>
              </a:ext>
            </a:extLst>
          </p:cNvPr>
          <p:cNvCxnSpPr>
            <a:cxnSpLocks/>
            <a:stCxn id="190" idx="0"/>
            <a:endCxn id="39" idx="1"/>
          </p:cNvCxnSpPr>
          <p:nvPr/>
        </p:nvCxnSpPr>
        <p:spPr>
          <a:xfrm rot="5400000" flipH="1" flipV="1">
            <a:off x="5131601" y="4351457"/>
            <a:ext cx="624549" cy="621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4C14C86-F227-49F8-B167-50B1F2BAD4ED}"/>
              </a:ext>
            </a:extLst>
          </p:cNvPr>
          <p:cNvSpPr txBox="1"/>
          <p:nvPr/>
        </p:nvSpPr>
        <p:spPr>
          <a:xfrm>
            <a:off x="5745138" y="4691913"/>
            <a:ext cx="235747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Serializers: created_at, updated_at</a:t>
            </a:r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17662056-FC95-4C6B-B839-7CFF0F586108}"/>
              </a:ext>
            </a:extLst>
          </p:cNvPr>
          <p:cNvCxnSpPr>
            <a:cxnSpLocks/>
            <a:stCxn id="190" idx="3"/>
            <a:endCxn id="227" idx="1"/>
          </p:cNvCxnSpPr>
          <p:nvPr/>
        </p:nvCxnSpPr>
        <p:spPr>
          <a:xfrm flipV="1">
            <a:off x="5410577" y="4830413"/>
            <a:ext cx="334561" cy="282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222B1EE4-40FB-4D84-946C-EA614EAA8B3D}"/>
              </a:ext>
            </a:extLst>
          </p:cNvPr>
          <p:cNvSpPr txBox="1"/>
          <p:nvPr/>
        </p:nvSpPr>
        <p:spPr>
          <a:xfrm>
            <a:off x="5726376" y="5077879"/>
            <a:ext cx="30870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Views: generate session token, signin, sign out</a:t>
            </a:r>
          </a:p>
          <a:p>
            <a:r>
              <a:rPr lang="en-US" sz="1200" dirty="0"/>
              <a:t>Note: login/logout will come from Django authorization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629150C2-0EC7-407B-A494-F695A1D1BA85}"/>
              </a:ext>
            </a:extLst>
          </p:cNvPr>
          <p:cNvCxnSpPr>
            <a:cxnSpLocks/>
            <a:stCxn id="190" idx="2"/>
            <a:endCxn id="231" idx="1"/>
          </p:cNvCxnSpPr>
          <p:nvPr/>
        </p:nvCxnSpPr>
        <p:spPr>
          <a:xfrm rot="16200000" flipH="1">
            <a:off x="5354968" y="5029636"/>
            <a:ext cx="149387" cy="593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92431132-8603-43BD-914B-B259755C64C9}"/>
              </a:ext>
            </a:extLst>
          </p:cNvPr>
          <p:cNvSpPr txBox="1"/>
          <p:nvPr/>
        </p:nvSpPr>
        <p:spPr>
          <a:xfrm>
            <a:off x="3015290" y="2703339"/>
            <a:ext cx="57859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order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E9E41B0-D2DE-4384-A676-802C8E6CEE7B}"/>
              </a:ext>
            </a:extLst>
          </p:cNvPr>
          <p:cNvSpPr txBox="1"/>
          <p:nvPr/>
        </p:nvSpPr>
        <p:spPr>
          <a:xfrm>
            <a:off x="2910540" y="3883017"/>
            <a:ext cx="83525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Payment Brain tree</a:t>
            </a:r>
          </a:p>
        </p:txBody>
      </p: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D74F94E-8584-448F-B6BD-B33057026628}"/>
              </a:ext>
            </a:extLst>
          </p:cNvPr>
          <p:cNvCxnSpPr>
            <a:cxnSpLocks/>
            <a:stCxn id="21" idx="1"/>
            <a:endCxn id="300" idx="3"/>
          </p:cNvCxnSpPr>
          <p:nvPr/>
        </p:nvCxnSpPr>
        <p:spPr>
          <a:xfrm rot="10800000" flipV="1">
            <a:off x="3745791" y="3524622"/>
            <a:ext cx="338732" cy="589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B8647900-DF05-424F-A008-F18258DA0FAA}"/>
              </a:ext>
            </a:extLst>
          </p:cNvPr>
          <p:cNvCxnSpPr>
            <a:cxnSpLocks/>
            <a:stCxn id="21" idx="1"/>
            <a:endCxn id="298" idx="3"/>
          </p:cNvCxnSpPr>
          <p:nvPr/>
        </p:nvCxnSpPr>
        <p:spPr>
          <a:xfrm rot="10800000">
            <a:off x="3593881" y="2841840"/>
            <a:ext cx="490643" cy="682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05C8ABD6-9939-48CC-83C7-1ACB88FC84D3}"/>
              </a:ext>
            </a:extLst>
          </p:cNvPr>
          <p:cNvSpPr txBox="1"/>
          <p:nvPr/>
        </p:nvSpPr>
        <p:spPr>
          <a:xfrm>
            <a:off x="302167" y="3482841"/>
            <a:ext cx="233447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Views: Validate user-session, generate token, process payment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46DDC0F-7FE0-4AD2-947A-82930D6CEB6D}"/>
              </a:ext>
            </a:extLst>
          </p:cNvPr>
          <p:cNvSpPr txBox="1"/>
          <p:nvPr/>
        </p:nvSpPr>
        <p:spPr>
          <a:xfrm>
            <a:off x="276250" y="4344682"/>
            <a:ext cx="233215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URLs: Gettoken/id/token, process id/token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E62C6E2-80EF-4DF5-AF0F-66C585D91F79}"/>
              </a:ext>
            </a:extLst>
          </p:cNvPr>
          <p:cNvSpPr txBox="1"/>
          <p:nvPr/>
        </p:nvSpPr>
        <p:spPr>
          <a:xfrm>
            <a:off x="323528" y="1973757"/>
            <a:ext cx="23714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Model: user (fk), product_names, transaction_id, total_amount, created_at, updated_at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20A20B11-3BB9-4E04-B860-1CB5A0B952E9}"/>
              </a:ext>
            </a:extLst>
          </p:cNvPr>
          <p:cNvSpPr txBox="1"/>
          <p:nvPr/>
        </p:nvSpPr>
        <p:spPr>
          <a:xfrm>
            <a:off x="306938" y="2722472"/>
            <a:ext cx="233447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Views: Validate user session, add 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97F739B-C0EE-4A94-B4F8-D586855D92A1}"/>
              </a:ext>
            </a:extLst>
          </p:cNvPr>
          <p:cNvSpPr txBox="1"/>
          <p:nvPr/>
        </p:nvSpPr>
        <p:spPr>
          <a:xfrm>
            <a:off x="315173" y="3074309"/>
            <a:ext cx="227088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URLs: Add id/token, default</a:t>
            </a:r>
          </a:p>
        </p:txBody>
      </p: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7FDC7FAB-F93E-43EE-A328-B33472FA2B03}"/>
              </a:ext>
            </a:extLst>
          </p:cNvPr>
          <p:cNvCxnSpPr>
            <a:cxnSpLocks/>
            <a:stCxn id="298" idx="0"/>
            <a:endCxn id="318" idx="3"/>
          </p:cNvCxnSpPr>
          <p:nvPr/>
        </p:nvCxnSpPr>
        <p:spPr>
          <a:xfrm rot="16200000" flipV="1">
            <a:off x="2796564" y="2195317"/>
            <a:ext cx="406416" cy="609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F14ACBC5-19C1-4211-9526-108D36045CA9}"/>
              </a:ext>
            </a:extLst>
          </p:cNvPr>
          <p:cNvCxnSpPr>
            <a:cxnSpLocks/>
            <a:stCxn id="298" idx="1"/>
            <a:endCxn id="320" idx="3"/>
          </p:cNvCxnSpPr>
          <p:nvPr/>
        </p:nvCxnSpPr>
        <p:spPr>
          <a:xfrm rot="10800000" flipV="1">
            <a:off x="2641416" y="2841838"/>
            <a:ext cx="373875" cy="19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E5576C4D-A11F-4ACF-8186-B718833874F3}"/>
              </a:ext>
            </a:extLst>
          </p:cNvPr>
          <p:cNvCxnSpPr>
            <a:cxnSpLocks/>
            <a:stCxn id="298" idx="2"/>
            <a:endCxn id="322" idx="3"/>
          </p:cNvCxnSpPr>
          <p:nvPr/>
        </p:nvCxnSpPr>
        <p:spPr>
          <a:xfrm rot="5400000">
            <a:off x="2829087" y="2737310"/>
            <a:ext cx="232471" cy="718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3065424C-5E2A-4B7C-9C5E-C1F11C8EB084}"/>
              </a:ext>
            </a:extLst>
          </p:cNvPr>
          <p:cNvCxnSpPr>
            <a:cxnSpLocks/>
            <a:stCxn id="300" idx="0"/>
            <a:endCxn id="314" idx="3"/>
          </p:cNvCxnSpPr>
          <p:nvPr/>
        </p:nvCxnSpPr>
        <p:spPr>
          <a:xfrm rot="16200000" flipV="1">
            <a:off x="2897734" y="3452585"/>
            <a:ext cx="169343" cy="691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or: Elbow 331">
            <a:extLst>
              <a:ext uri="{FF2B5EF4-FFF2-40B4-BE49-F238E27FC236}">
                <a16:creationId xmlns:a16="http://schemas.microsoft.com/office/drawing/2014/main" id="{FC0DF015-AD72-47A7-951A-F0A772B5AB31}"/>
              </a:ext>
            </a:extLst>
          </p:cNvPr>
          <p:cNvCxnSpPr>
            <a:cxnSpLocks/>
            <a:stCxn id="300" idx="2"/>
            <a:endCxn id="316" idx="3"/>
          </p:cNvCxnSpPr>
          <p:nvPr/>
        </p:nvCxnSpPr>
        <p:spPr>
          <a:xfrm rot="5400000">
            <a:off x="2852868" y="4100216"/>
            <a:ext cx="230833" cy="71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副標題 2">
            <a:extLst>
              <a:ext uri="{FF2B5EF4-FFF2-40B4-BE49-F238E27FC236}">
                <a16:creationId xmlns:a16="http://schemas.microsoft.com/office/drawing/2014/main" id="{F7A5732B-D664-4DA0-BCCB-5FCE1AD37C15}"/>
              </a:ext>
            </a:extLst>
          </p:cNvPr>
          <p:cNvSpPr txBox="1">
            <a:spLocks/>
          </p:cNvSpPr>
          <p:nvPr/>
        </p:nvSpPr>
        <p:spPr>
          <a:xfrm>
            <a:off x="330125" y="5142267"/>
            <a:ext cx="2549156" cy="65977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Legend: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fk: foreign-key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8F4060-0091-4435-A725-90F5A858FE25}"/>
              </a:ext>
            </a:extLst>
          </p:cNvPr>
          <p:cNvSpPr txBox="1"/>
          <p:nvPr/>
        </p:nvSpPr>
        <p:spPr>
          <a:xfrm>
            <a:off x="5754804" y="5808238"/>
            <a:ext cx="308702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URLs: login with id, logout with id, default routing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DE0EF9-4FD8-4CFD-BC13-EEF5C5E8AED2}"/>
              </a:ext>
            </a:extLst>
          </p:cNvPr>
          <p:cNvCxnSpPr>
            <a:cxnSpLocks/>
            <a:stCxn id="190" idx="2"/>
            <a:endCxn id="55" idx="1"/>
          </p:cNvCxnSpPr>
          <p:nvPr/>
        </p:nvCxnSpPr>
        <p:spPr>
          <a:xfrm rot="16200000" flipH="1">
            <a:off x="5050169" y="5334435"/>
            <a:ext cx="787413" cy="621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0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Django and Django 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59"/>
            <a:ext cx="8483282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and Django REST: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is a framework and why do we need Django REST framework?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you know, we use ReactJS in the front end and Django in the backend.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using the JavaScript inn the front end and python in the backend.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languages do not understand that often.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find the middleware where they can shake their hands together.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this is a project, I would use some of the templating using the Django. The full fledged project can be achieved just with the Django.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that is not how everybody wants to write the code right now.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want to have a separate modular architecture on the front end as well as on the backend.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come to the point, what is the Django. How is helps us?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the stylization?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02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Django Framework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42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Django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59"/>
            <a:ext cx="8483282" cy="13187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https://www.djangoproject.com/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Django framework. Django is very easy to build web apps and SQL database, and very popular for the startup.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6128D-297F-4300-A665-D323EFA4D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547" y="2629891"/>
            <a:ext cx="5280907" cy="40998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901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Django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59"/>
            <a:ext cx="8483282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https://www.djangoproject.com/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Under the window, search for “anaconda”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1276C-01D8-41E1-B170-4212EE0CD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115" y="2476772"/>
            <a:ext cx="4161085" cy="35977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184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Django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59"/>
            <a:ext cx="8483282" cy="19391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https://www.djangoproject.com/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the anaconda environment for project.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the anaconda environment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). Switch the anaconda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&gt;  pip install Django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87A09-4D03-4BEF-A20C-E5789615C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42692"/>
            <a:ext cx="8356674" cy="23551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04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Django REST Framework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Django REST Framework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126" y="1268760"/>
            <a:ext cx="8483282" cy="10839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Framework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https://www.django-rest-framework.org/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 do we need the Django REST framework?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https://www.udemy.com/course/full-stack-development-with-django-react/learn/lecture/21391160#overview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E95ED4-9F30-466D-9695-3006C853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916" y="2564904"/>
            <a:ext cx="4909492" cy="37914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B0AC4449-3A6C-4B73-B8A9-50FD10AEDC60}"/>
              </a:ext>
            </a:extLst>
          </p:cNvPr>
          <p:cNvSpPr txBox="1">
            <a:spLocks/>
          </p:cNvSpPr>
          <p:nvPr/>
        </p:nvSpPr>
        <p:spPr>
          <a:xfrm>
            <a:off x="330126" y="2564904"/>
            <a:ext cx="3449786" cy="28815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we will use the ReactJS at the frontend, the ReactJS , Angular, and Vue can only understand the JSON format.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the reason we need the Django REST framework: To convert into JSON format from backend to the frontend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34909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1042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5 Django and Django REST</vt:lpstr>
      <vt:lpstr>5 Django and Django REST</vt:lpstr>
      <vt:lpstr>5 Django and Django REST</vt:lpstr>
      <vt:lpstr>5.1 Django Framework</vt:lpstr>
      <vt:lpstr>5.1 Django Framework</vt:lpstr>
      <vt:lpstr>5.1 Django Framework</vt:lpstr>
      <vt:lpstr>5.1 Django Framework</vt:lpstr>
      <vt:lpstr>5.2 Django REST Framework</vt:lpstr>
      <vt:lpstr>5.2 Django REST Framework</vt:lpstr>
      <vt:lpstr>5.2 Django REST Framework</vt:lpstr>
      <vt:lpstr>5.2 Django REST Framework</vt:lpstr>
      <vt:lpstr>5.2 Django REST Framework</vt:lpstr>
      <vt:lpstr>5.2 Django REST Framework</vt:lpstr>
      <vt:lpstr>5.2 Django REST Framework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548</cp:revision>
  <dcterms:created xsi:type="dcterms:W3CDTF">2018-09-28T16:40:41Z</dcterms:created>
  <dcterms:modified xsi:type="dcterms:W3CDTF">2020-08-14T20:32:55Z</dcterms:modified>
</cp:coreProperties>
</file>