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ith-django-react/learn/lecture/2138917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React/Django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React/Django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ReactJS, REST API, and </a:t>
            </a:r>
            <a:r>
              <a:rPr lang="en-US" sz="1800">
                <a:solidFill>
                  <a:schemeClr val="tx1"/>
                </a:solidFill>
              </a:rPr>
              <a:t>Django Framework. 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https://www.udemy.com/course/full-stack-development-with-django-react/learn/lecture/21389170#overview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54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React/Django Introduction</vt:lpstr>
      <vt:lpstr>1 React/Django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381</cp:revision>
  <dcterms:created xsi:type="dcterms:W3CDTF">2018-09-28T16:40:41Z</dcterms:created>
  <dcterms:modified xsi:type="dcterms:W3CDTF">2020-08-13T16:05:58Z</dcterms:modified>
</cp:coreProperties>
</file>