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6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full-stack-development-with-django-react/learn/lecture/21391100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Goal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>
                <a:solidFill>
                  <a:srgbClr val="FFFF00"/>
                </a:solidFill>
              </a:rPr>
              <a:t>2 Goal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60"/>
            <a:ext cx="8352928" cy="38884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discussed the goal of Full Stack with frontend ReactJS UI Library and backend Django Framework.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Goals: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Backend with Django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REST API:  Mobile, web application, Angular framework, and ReactJS Library.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Customization of Django: You can go 100% without customization of Django and with some option in customization of Django for existing of framework.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Frontend with React: React is top most library in the frontend.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Stay away from Myths: Do not argue </a:t>
            </a:r>
            <a:r>
              <a:rPr lang="en-US" sz="1800">
                <a:solidFill>
                  <a:schemeClr val="tx1"/>
                </a:solidFill>
              </a:rPr>
              <a:t>and stay </a:t>
            </a:r>
            <a:r>
              <a:rPr lang="en-US" sz="1800" dirty="0">
                <a:solidFill>
                  <a:schemeClr val="tx1"/>
                </a:solidFill>
              </a:rPr>
              <a:t>away of the existing technologies, such as, MySQL is more secure than MongoDB, Django is faster than Node,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https://www.udemy.com/course/full-stack-development-with-django-react/learn/lecture/21391100#overview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149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2 Goal</vt:lpstr>
      <vt:lpstr>2 Goal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406</cp:revision>
  <dcterms:created xsi:type="dcterms:W3CDTF">2018-09-28T16:40:41Z</dcterms:created>
  <dcterms:modified xsi:type="dcterms:W3CDTF">2020-08-13T16:19:14Z</dcterms:modified>
</cp:coreProperties>
</file>