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5" r:id="rId4"/>
    <p:sldId id="264" r:id="rId5"/>
    <p:sldId id="266" r:id="rId6"/>
    <p:sldId id="267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6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full-stack-development-with-django-react/learn/lecture/21391132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full-stack-development-with-django-react/learn/lecture/21391132#overvie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full-stack-development-with-django-react/learn/lecture/21391132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full-stack-development-with-django-react/learn/lecture/21391132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full-stack-development-with-django-react/learn/lecture/21391132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Project Structure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Tutorial: Create a real-time web game with Django Channels and ...">
            <a:extLst>
              <a:ext uri="{FF2B5EF4-FFF2-40B4-BE49-F238E27FC236}">
                <a16:creationId xmlns:a16="http://schemas.microsoft.com/office/drawing/2014/main" id="{140F25D8-F273-4B7A-B059-44244473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09" y="3740745"/>
            <a:ext cx="1052045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 Project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8000" y="1268760"/>
            <a:ext cx="8352928" cy="37444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Project Structure from Client Requirement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Assume there is a client is asking for a project and we will be working with the client directly.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Requirements: I want to sell T-shirts online. I got T-shirts for winter and Summer.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client wants to sell the T-shirt product and want to display the T-short product. The client has winter and summer products.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is a separate product team to handle to the client requirement for programmer. Like the big scale companies: Amazon, Google, Facebook, and etc.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From the  product team requirement, we have chosen “Django for backend and ReactJS at the frontend.”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is another requirement, “Separate login for admin and customer.”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https://www.udemy.com/course/full-stack-development-with-django-react/learn/lecture/21391132#overview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 Project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8000" y="1268760"/>
            <a:ext cx="8352928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Project Structure from Client Requirement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Requirements Summary: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 want to sell T-shirts online. I got T-shirts for winter and Summer.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Django for backend and ReactJS at the frontend.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Separate login for admin and customer.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https://www.udemy.com/course/full-stack-development-with-django-react/learn/lecture/21391132#overview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83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 Project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8000" y="1268760"/>
            <a:ext cx="8352928" cy="14401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Project Structure from Client Requirement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Django, a default admin panel or login panel is given to you.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have separate login panel for admin and for regular customer.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start the backend first and architecture the projects.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https://www.udemy.com/course/full-stack-development-with-django-react/learn/lecture/21391132#overview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8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 Project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8000" y="1268760"/>
            <a:ext cx="8352928" cy="7454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Concept Diagram: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go to “coggle.it” to create it.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https://www.udemy.com/course/full-stack-development-with-django-react/learn/lecture/21391132#overview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CB5DB31-E893-42CC-BEF4-7BE43D0D1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741" y="2248783"/>
            <a:ext cx="4430315" cy="381284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804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 Project Structure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8000" y="1268760"/>
            <a:ext cx="8352928" cy="7454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Concept Diagram: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go to “coggle.it” to create it.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https://www.udemy.com/course/full-stack-development-with-django-react/learn/lecture/21391132#overview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2F09F5-B5C8-4096-95CC-9FB1115E38E8}"/>
              </a:ext>
            </a:extLst>
          </p:cNvPr>
          <p:cNvSpPr txBox="1"/>
          <p:nvPr/>
        </p:nvSpPr>
        <p:spPr>
          <a:xfrm>
            <a:off x="1792908" y="4070699"/>
            <a:ext cx="75510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C12417-4E0F-41DD-AC70-FE6B340AAD13}"/>
              </a:ext>
            </a:extLst>
          </p:cNvPr>
          <p:cNvSpPr txBox="1"/>
          <p:nvPr/>
        </p:nvSpPr>
        <p:spPr>
          <a:xfrm>
            <a:off x="3035176" y="3710106"/>
            <a:ext cx="10081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Product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73D2A0-28EF-44AB-B081-D94550045F01}"/>
              </a:ext>
            </a:extLst>
          </p:cNvPr>
          <p:cNvSpPr txBox="1"/>
          <p:nvPr/>
        </p:nvSpPr>
        <p:spPr>
          <a:xfrm>
            <a:off x="5466556" y="3388450"/>
            <a:ext cx="136815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Description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004E35-6B0F-42F6-B8F3-20A5791813E9}"/>
              </a:ext>
            </a:extLst>
          </p:cNvPr>
          <p:cNvSpPr/>
          <p:nvPr/>
        </p:nvSpPr>
        <p:spPr>
          <a:xfrm>
            <a:off x="4530452" y="4058303"/>
            <a:ext cx="288032" cy="319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FB971F-C88C-4477-9E7B-87501B7EB91C}"/>
              </a:ext>
            </a:extLst>
          </p:cNvPr>
          <p:cNvCxnSpPr>
            <a:stCxn id="8" idx="3"/>
            <a:endCxn id="13" idx="2"/>
          </p:cNvCxnSpPr>
          <p:nvPr/>
        </p:nvCxnSpPr>
        <p:spPr>
          <a:xfrm flipV="1">
            <a:off x="2548012" y="4218165"/>
            <a:ext cx="1982440" cy="3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911174-988E-4D67-8EEF-8F78529172AF}"/>
              </a:ext>
            </a:extLst>
          </p:cNvPr>
          <p:cNvCxnSpPr>
            <a:cxnSpLocks/>
            <a:stCxn id="13" idx="6"/>
            <a:endCxn id="12" idx="1"/>
          </p:cNvCxnSpPr>
          <p:nvPr/>
        </p:nvCxnSpPr>
        <p:spPr>
          <a:xfrm flipV="1">
            <a:off x="4818484" y="3573116"/>
            <a:ext cx="648072" cy="6450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BBE7FDA-C3F1-4BDC-B084-D95AF84E67EF}"/>
              </a:ext>
            </a:extLst>
          </p:cNvPr>
          <p:cNvSpPr txBox="1"/>
          <p:nvPr/>
        </p:nvSpPr>
        <p:spPr>
          <a:xfrm>
            <a:off x="5507136" y="4033499"/>
            <a:ext cx="136815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15E116-5979-4A37-9362-73A91D4899FC}"/>
              </a:ext>
            </a:extLst>
          </p:cNvPr>
          <p:cNvSpPr txBox="1"/>
          <p:nvPr/>
        </p:nvSpPr>
        <p:spPr>
          <a:xfrm>
            <a:off x="5498628" y="4703463"/>
            <a:ext cx="136815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price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DA05AC4-7713-48C1-BD44-CCBCA3DDD4CC}"/>
              </a:ext>
            </a:extLst>
          </p:cNvPr>
          <p:cNvCxnSpPr>
            <a:stCxn id="13" idx="6"/>
            <a:endCxn id="22" idx="1"/>
          </p:cNvCxnSpPr>
          <p:nvPr/>
        </p:nvCxnSpPr>
        <p:spPr>
          <a:xfrm>
            <a:off x="4818484" y="4218165"/>
            <a:ext cx="68865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31CDEEB-661B-4CF8-B525-0C7C9D37043C}"/>
              </a:ext>
            </a:extLst>
          </p:cNvPr>
          <p:cNvCxnSpPr>
            <a:stCxn id="13" idx="6"/>
            <a:endCxn id="24" idx="1"/>
          </p:cNvCxnSpPr>
          <p:nvPr/>
        </p:nvCxnSpPr>
        <p:spPr>
          <a:xfrm>
            <a:off x="4818484" y="4218165"/>
            <a:ext cx="680144" cy="6699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92C79A1-AA62-4125-9999-D334D6C12E7C}"/>
              </a:ext>
            </a:extLst>
          </p:cNvPr>
          <p:cNvSpPr txBox="1"/>
          <p:nvPr/>
        </p:nvSpPr>
        <p:spPr>
          <a:xfrm>
            <a:off x="3035176" y="5251177"/>
            <a:ext cx="120786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ADF612-438D-4B8B-BA23-76CD02C696CC}"/>
              </a:ext>
            </a:extLst>
          </p:cNvPr>
          <p:cNvSpPr txBox="1"/>
          <p:nvPr/>
        </p:nvSpPr>
        <p:spPr>
          <a:xfrm>
            <a:off x="2987824" y="2791010"/>
            <a:ext cx="120786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Category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AC3393B-59FB-4C20-98AF-382C55455254}"/>
              </a:ext>
            </a:extLst>
          </p:cNvPr>
          <p:cNvCxnSpPr>
            <a:stCxn id="8" idx="2"/>
            <a:endCxn id="31" idx="1"/>
          </p:cNvCxnSpPr>
          <p:nvPr/>
        </p:nvCxnSpPr>
        <p:spPr>
          <a:xfrm rot="16200000" flipH="1">
            <a:off x="2104912" y="4505579"/>
            <a:ext cx="995812" cy="8647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E6852C7-BD02-4396-A4EE-185ED4A326EC}"/>
              </a:ext>
            </a:extLst>
          </p:cNvPr>
          <p:cNvCxnSpPr>
            <a:stCxn id="8" idx="0"/>
            <a:endCxn id="33" idx="1"/>
          </p:cNvCxnSpPr>
          <p:nvPr/>
        </p:nvCxnSpPr>
        <p:spPr>
          <a:xfrm rot="5400000" flipH="1" flipV="1">
            <a:off x="2031631" y="3114506"/>
            <a:ext cx="1095023" cy="8173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35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389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3 Project Structure</vt:lpstr>
      <vt:lpstr>3 Project Structure</vt:lpstr>
      <vt:lpstr>3 Project Structure</vt:lpstr>
      <vt:lpstr>3 Project Structure</vt:lpstr>
      <vt:lpstr>3 Project Structure</vt:lpstr>
      <vt:lpstr>3 Project Structure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429</cp:revision>
  <dcterms:created xsi:type="dcterms:W3CDTF">2018-09-28T16:40:41Z</dcterms:created>
  <dcterms:modified xsi:type="dcterms:W3CDTF">2020-08-13T16:57:05Z</dcterms:modified>
</cp:coreProperties>
</file>