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4590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220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220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4176464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Introduction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Back to our Burger Project.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rgbClr val="29303B"/>
                </a:solidFill>
              </a:rPr>
              <a:t>We will add </a:t>
            </a:r>
            <a:r>
              <a:rPr lang="en-US" altLang="zh-TW" sz="1800" dirty="0">
                <a:solidFill>
                  <a:srgbClr val="29303B"/>
                </a:solidFill>
              </a:rPr>
              <a:t>some routing to our Real React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https://www.udemy.com/course/react-the-complete-guide-incl-redux/learn/lecture/8145908#notes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B7F7C-023E-4ADA-9286-5410C3C7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16" y="1196991"/>
            <a:ext cx="3547348" cy="54113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54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220 Introduction</vt:lpstr>
      <vt:lpstr>220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1891</cp:revision>
  <dcterms:created xsi:type="dcterms:W3CDTF">2018-09-28T16:40:41Z</dcterms:created>
  <dcterms:modified xsi:type="dcterms:W3CDTF">2020-07-12T17:16:08Z</dcterms:modified>
</cp:coreProperties>
</file>