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4" r:id="rId4"/>
    <p:sldId id="265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8" d="100"/>
          <a:sy n="98" d="100"/>
        </p:scale>
        <p:origin x="42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8211788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8211788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react-the-complete-guide-incl-redux/learn/lecture/8211788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70 Style Radium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70 Style Radium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37444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Style Radium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Radium is a set of tools to manage inline styles on 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React elements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Radium gives you powerful styling capabilities without CSS. </a:t>
            </a:r>
            <a:endParaRPr lang="en-US" altLang="zh-TW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In CSS class, we can use @Media  to change background color when screen size changed.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@media only screen and (max-width: 600px) 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  body {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       background-color: </a:t>
            </a:r>
            <a:r>
              <a:rPr lang="en-US" sz="1800" b="0" i="0" dirty="0" err="1">
                <a:solidFill>
                  <a:schemeClr val="tx1"/>
                </a:solidFill>
                <a:effectLst/>
              </a:rPr>
              <a:t>lightblue</a:t>
            </a:r>
            <a:r>
              <a:rPr lang="en-US" sz="1800" b="0" i="0" dirty="0">
                <a:solidFill>
                  <a:schemeClr val="tx1"/>
                </a:solidFill>
                <a:effectLst/>
              </a:rPr>
              <a:t>;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    </a:t>
            </a:r>
            <a:r>
              <a:rPr lang="en-US" sz="1800" dirty="0">
                <a:solidFill>
                  <a:schemeClr val="tx1"/>
                </a:solidFill>
              </a:rPr>
              <a:t>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We can do this in Radium as well.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https://www.udemy.com/course/react-the-complete-guide-incl-redux/learn/lecture/8211788#overview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70 Style Radium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496944" cy="6653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Style Radium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Comment out the /* @media … */. </a:t>
            </a:r>
            <a:r>
              <a:rPr lang="en-US" altLang="zh-TW" sz="1800" dirty="0">
                <a:solidFill>
                  <a:schemeClr val="tx1"/>
                </a:solidFill>
              </a:rPr>
              <a:t>We will use inline style radium instead.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0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https://www.udemy.com/course/react-the-complete-guide-incl-redux/learn/lecture/8211788#overview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3DF133-AE7A-42BC-8E3D-59D9A686B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26" y="3382543"/>
            <a:ext cx="2962148" cy="307990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432164-8E98-4690-B2EC-F304BF3CE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458" y="2113892"/>
            <a:ext cx="4139952" cy="444520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1309B112-6E70-49B9-A2C2-45659B30D36A}"/>
              </a:ext>
            </a:extLst>
          </p:cNvPr>
          <p:cNvSpPr txBox="1">
            <a:spLocks/>
          </p:cNvSpPr>
          <p:nvPr/>
        </p:nvSpPr>
        <p:spPr>
          <a:xfrm>
            <a:off x="496610" y="2103651"/>
            <a:ext cx="4139952" cy="118133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rule say: When screen size has minimum width = 500px, then set the Person Widget (Display Person record) size to 450px.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FE9F41-2CFF-4D01-90EF-24E661BA9151}"/>
              </a:ext>
            </a:extLst>
          </p:cNvPr>
          <p:cNvCxnSpPr/>
          <p:nvPr/>
        </p:nvCxnSpPr>
        <p:spPr>
          <a:xfrm>
            <a:off x="5436096" y="4725144"/>
            <a:ext cx="3096344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AB750C-DD1F-4899-A7C8-F16960DB1A6B}"/>
              </a:ext>
            </a:extLst>
          </p:cNvPr>
          <p:cNvSpPr txBox="1"/>
          <p:nvPr/>
        </p:nvSpPr>
        <p:spPr>
          <a:xfrm>
            <a:off x="7452320" y="4322680"/>
            <a:ext cx="8640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450 px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4DFEA7-E183-4F6C-B77F-902D27164544}"/>
              </a:ext>
            </a:extLst>
          </p:cNvPr>
          <p:cNvCxnSpPr>
            <a:cxnSpLocks/>
          </p:cNvCxnSpPr>
          <p:nvPr/>
        </p:nvCxnSpPr>
        <p:spPr>
          <a:xfrm>
            <a:off x="4824536" y="3501008"/>
            <a:ext cx="4139952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37E7B81-D5E8-4D1B-9670-DD85BC3DF80F}"/>
              </a:ext>
            </a:extLst>
          </p:cNvPr>
          <p:cNvSpPr txBox="1"/>
          <p:nvPr/>
        </p:nvSpPr>
        <p:spPr>
          <a:xfrm>
            <a:off x="5436096" y="2782669"/>
            <a:ext cx="273630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Screen size bigger than min-width 500 px</a:t>
            </a:r>
          </a:p>
        </p:txBody>
      </p:sp>
    </p:spTree>
    <p:extLst>
      <p:ext uri="{BB962C8B-B14F-4D97-AF65-F5344CB8AC3E}">
        <p14:creationId xmlns:p14="http://schemas.microsoft.com/office/powerpoint/2010/main" val="765819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70 Style Radium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219256" cy="7225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Style Radium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chemeClr val="tx1"/>
                </a:solidFill>
                <a:effectLst/>
              </a:rPr>
              <a:t>Change to inline Radium instead of specified </a:t>
            </a:r>
            <a:r>
              <a:rPr lang="en-US" sz="1800" b="0" i="0">
                <a:solidFill>
                  <a:schemeClr val="tx1"/>
                </a:solidFill>
                <a:effectLst/>
              </a:rPr>
              <a:t>in file Person.CSS.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https://www.udemy.com/course/react-the-complete-guide-incl-redux/learn/lecture/8211788#overview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37E128-2744-461D-AC96-86481878E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2598336"/>
            <a:ext cx="5157342" cy="309440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B261DE-7970-43A2-AD38-91AD5701E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598337"/>
            <a:ext cx="2668782" cy="277488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8D562B-D455-444C-97BD-075048A74E21}"/>
              </a:ext>
            </a:extLst>
          </p:cNvPr>
          <p:cNvSpPr txBox="1"/>
          <p:nvPr/>
        </p:nvSpPr>
        <p:spPr>
          <a:xfrm>
            <a:off x="5436096" y="2812642"/>
            <a:ext cx="314697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Inline Radium Style for @media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86355D-5E7A-4EBC-8556-1E5423AF3769}"/>
              </a:ext>
            </a:extLst>
          </p:cNvPr>
          <p:cNvSpPr/>
          <p:nvPr/>
        </p:nvSpPr>
        <p:spPr>
          <a:xfrm>
            <a:off x="3851920" y="3717032"/>
            <a:ext cx="2016224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9AE07B-6774-4715-8843-FB15ACC8E976}"/>
              </a:ext>
            </a:extLst>
          </p:cNvPr>
          <p:cNvSpPr/>
          <p:nvPr/>
        </p:nvSpPr>
        <p:spPr>
          <a:xfrm>
            <a:off x="5292080" y="4429078"/>
            <a:ext cx="792088" cy="2240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2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3392</TotalTime>
  <Words>235</Words>
  <Application>Microsoft Office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70 Style Radium</vt:lpstr>
      <vt:lpstr>70 Style Radium</vt:lpstr>
      <vt:lpstr>70 Style Radium</vt:lpstr>
      <vt:lpstr>70 Style Radium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1131</cp:revision>
  <dcterms:created xsi:type="dcterms:W3CDTF">2018-09-28T16:40:41Z</dcterms:created>
  <dcterms:modified xsi:type="dcterms:W3CDTF">2020-07-03T17:31:26Z</dcterms:modified>
</cp:coreProperties>
</file>