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8" d="100"/>
          <a:sy n="98" d="100"/>
        </p:scale>
        <p:origin x="4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75 Style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75 Style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3240360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Style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We can style the a group of CSS component.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166687-EB82-49FC-853C-F6C701967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150" y="1340768"/>
            <a:ext cx="4810100" cy="51830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B0C3BD-D88D-4974-9EC8-305D9352A010}"/>
              </a:ext>
            </a:extLst>
          </p:cNvPr>
          <p:cNvSpPr/>
          <p:nvPr/>
        </p:nvSpPr>
        <p:spPr>
          <a:xfrm>
            <a:off x="4355976" y="2276872"/>
            <a:ext cx="2016224" cy="1944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563C27-5FDC-4CED-BCAC-F5E73D20E188}"/>
              </a:ext>
            </a:extLst>
          </p:cNvPr>
          <p:cNvSpPr/>
          <p:nvPr/>
        </p:nvSpPr>
        <p:spPr>
          <a:xfrm>
            <a:off x="4644008" y="4581127"/>
            <a:ext cx="936104" cy="12291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3394</TotalTime>
  <Words>50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75 Style Component</vt:lpstr>
      <vt:lpstr>75 Style Component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1133</cp:revision>
  <dcterms:created xsi:type="dcterms:W3CDTF">2018-09-28T16:40:41Z</dcterms:created>
  <dcterms:modified xsi:type="dcterms:W3CDTF">2020-07-03T17:38:42Z</dcterms:modified>
</cp:coreProperties>
</file>