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9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2808312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6C0EB-7AC2-42FC-967E-43A8FD4D1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68" y="1938666"/>
            <a:ext cx="7919864" cy="41063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37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30 Component</vt:lpstr>
      <vt:lpstr>30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1115</cp:revision>
  <dcterms:created xsi:type="dcterms:W3CDTF">2018-09-28T16:40:41Z</dcterms:created>
  <dcterms:modified xsi:type="dcterms:W3CDTF">2020-07-03T16:13:30Z</dcterms:modified>
</cp:coreProperties>
</file>