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Component and JSX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34 Component and JSX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 and JSX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D3F64-E327-48AD-BDAF-FBF6522C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340768"/>
            <a:ext cx="5309245" cy="5376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43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34 Component and JSX</vt:lpstr>
      <vt:lpstr>34 Component and JSX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1117</cp:revision>
  <dcterms:created xsi:type="dcterms:W3CDTF">2018-09-28T16:40:41Z</dcterms:created>
  <dcterms:modified xsi:type="dcterms:W3CDTF">2020-07-03T16:15:28Z</dcterms:modified>
</cp:coreProperties>
</file>