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90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37 Props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37 Props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2808312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Props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68E76C-8243-447A-9BC5-5B87A88DA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748945"/>
            <a:ext cx="6665854" cy="420878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3359</TotalTime>
  <Words>37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37 Props</vt:lpstr>
      <vt:lpstr>37 Props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1120</cp:revision>
  <dcterms:created xsi:type="dcterms:W3CDTF">2018-09-28T16:40:41Z</dcterms:created>
  <dcterms:modified xsi:type="dcterms:W3CDTF">2020-07-03T16:17:13Z</dcterms:modified>
</cp:coreProperties>
</file>