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65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13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40 Props and State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 Props and 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2808312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Props and State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9F0180-6290-4B0D-9E1E-594FD4CD6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788" y="1312681"/>
            <a:ext cx="3717445" cy="549655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 Props and 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2808312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Props and State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01558-97D2-4CAF-AFF5-0A384E9EF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340768"/>
            <a:ext cx="3642849" cy="533830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4643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40 Props and 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2808312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Props and State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45C093-C7F2-451E-9627-9A5A627D8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331" y="1376764"/>
            <a:ext cx="5191125" cy="4448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7941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3363</TotalTime>
  <Words>99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40 Props and State</vt:lpstr>
      <vt:lpstr>40 Props and State</vt:lpstr>
      <vt:lpstr>40 Props and State</vt:lpstr>
      <vt:lpstr>40 Props and State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1123</cp:revision>
  <dcterms:created xsi:type="dcterms:W3CDTF">2018-09-28T16:40:41Z</dcterms:created>
  <dcterms:modified xsi:type="dcterms:W3CDTF">2020-07-03T16:25:42Z</dcterms:modified>
</cp:coreProperties>
</file>