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9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43 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43 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28083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50F60-860A-46C5-90CD-6B7F360AF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36198"/>
            <a:ext cx="7524328" cy="370048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37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43 State</vt:lpstr>
      <vt:lpstr>43 State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1125</cp:revision>
  <dcterms:created xsi:type="dcterms:W3CDTF">2018-09-28T16:40:41Z</dcterms:created>
  <dcterms:modified xsi:type="dcterms:W3CDTF">2020-07-03T16:27:49Z</dcterms:modified>
</cp:coreProperties>
</file>