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2104A-3AB5-4F09-BCD0-AD23CED0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2" y="1928024"/>
            <a:ext cx="7606516" cy="40870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37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45 useState</vt:lpstr>
      <vt:lpstr>45 useState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1127</cp:revision>
  <dcterms:created xsi:type="dcterms:W3CDTF">2018-09-28T16:40:41Z</dcterms:created>
  <dcterms:modified xsi:type="dcterms:W3CDTF">2020-07-03T16:34:00Z</dcterms:modified>
</cp:coreProperties>
</file>