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63" r:id="rId3"/>
    <p:sldId id="31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5" r:id="rId13"/>
    <p:sldId id="316" r:id="rId14"/>
    <p:sldId id="318" r:id="rId15"/>
    <p:sldId id="317" r:id="rId16"/>
    <p:sldId id="319" r:id="rId17"/>
    <p:sldId id="321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32" r:id="rId26"/>
    <p:sldId id="329" r:id="rId27"/>
    <p:sldId id="333" r:id="rId28"/>
    <p:sldId id="328" r:id="rId29"/>
    <p:sldId id="330" r:id="rId30"/>
    <p:sldId id="339" r:id="rId31"/>
    <p:sldId id="331" r:id="rId32"/>
    <p:sldId id="334" r:id="rId33"/>
    <p:sldId id="335" r:id="rId34"/>
    <p:sldId id="336" r:id="rId35"/>
    <p:sldId id="338" r:id="rId36"/>
    <p:sldId id="337" r:id="rId37"/>
    <p:sldId id="340" r:id="rId38"/>
    <p:sldId id="341" r:id="rId39"/>
    <p:sldId id="343" r:id="rId40"/>
    <p:sldId id="342" r:id="rId41"/>
    <p:sldId id="344" r:id="rId42"/>
    <p:sldId id="259" r:id="rId4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7" autoAdjust="0"/>
    <p:restoredTop sz="99626" autoAdjust="0"/>
  </p:normalViewPr>
  <p:slideViewPr>
    <p:cSldViewPr>
      <p:cViewPr varScale="1">
        <p:scale>
          <a:sx n="95" d="100"/>
          <a:sy n="95" d="100"/>
        </p:scale>
        <p:origin x="9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2982500#overview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2982500#overview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2982500#overview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2982500#overview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2982500#overview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react-the-complete-guide-incl-redux/learn/lecture/12982500#overview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react-the-complete-guide-incl-redux/learn/lecture/12982500#overvie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Project 1: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Add UserInput and UserOutput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Output multiple UserOutput components in the App component (any paragraph texts of your choice)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EC32B80-E950-4EF0-8D3B-C67BB5C071EB}"/>
              </a:ext>
            </a:extLst>
          </p:cNvPr>
          <p:cNvSpPr txBox="1">
            <a:spLocks/>
          </p:cNvSpPr>
          <p:nvPr/>
        </p:nvSpPr>
        <p:spPr>
          <a:xfrm>
            <a:off x="419035" y="2204864"/>
            <a:ext cx="2496781" cy="20162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Now, in the App.js, we need to add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Import UserInput </a:t>
            </a:r>
            <a:r>
              <a:rPr lang="en-US" sz="1600" b="1" dirty="0" err="1">
                <a:solidFill>
                  <a:schemeClr val="tx1"/>
                </a:solidFill>
              </a:rPr>
              <a:t>andUserOutput</a:t>
            </a:r>
            <a:endParaRPr lang="en-US" sz="16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Add component &lt;UserInput /&gt; &lt;</a:t>
            </a:r>
            <a:r>
              <a:rPr lang="en-US" sz="1600" b="1" dirty="0" err="1">
                <a:solidFill>
                  <a:schemeClr val="tx1"/>
                </a:solidFill>
              </a:rPr>
              <a:t>UserOuptut</a:t>
            </a:r>
            <a:r>
              <a:rPr lang="en-US" sz="1600" b="1" dirty="0">
                <a:solidFill>
                  <a:schemeClr val="tx1"/>
                </a:solidFill>
              </a:rPr>
              <a:t> /&gt;.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0E7A88-920E-400E-9010-B00864FC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3" y="2192350"/>
            <a:ext cx="5858415" cy="360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0F8981-D8D4-460C-B58A-D7B6B75A3D1B}"/>
              </a:ext>
            </a:extLst>
          </p:cNvPr>
          <p:cNvSpPr/>
          <p:nvPr/>
        </p:nvSpPr>
        <p:spPr>
          <a:xfrm>
            <a:off x="3563889" y="4712630"/>
            <a:ext cx="1080120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689B1-ACCC-4151-B784-D952B24BBD12}"/>
              </a:ext>
            </a:extLst>
          </p:cNvPr>
          <p:cNvSpPr/>
          <p:nvPr/>
        </p:nvSpPr>
        <p:spPr>
          <a:xfrm>
            <a:off x="3275856" y="2852936"/>
            <a:ext cx="223224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Add UserInput and UserOutput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Output multiple UserOutput components in the App component (any paragraph texts of your choice)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EC32B80-E950-4EF0-8D3B-C67BB5C071EB}"/>
              </a:ext>
            </a:extLst>
          </p:cNvPr>
          <p:cNvSpPr txBox="1">
            <a:spLocks/>
          </p:cNvSpPr>
          <p:nvPr/>
        </p:nvSpPr>
        <p:spPr>
          <a:xfrm>
            <a:off x="419034" y="2204864"/>
            <a:ext cx="3000837" cy="6455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Verify it work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</a:t>
            </a:r>
            <a:r>
              <a:rPr lang="en-US" sz="1600" b="1" dirty="0" err="1">
                <a:solidFill>
                  <a:schemeClr val="tx1"/>
                </a:solidFill>
              </a:rPr>
              <a:t>npm</a:t>
            </a:r>
            <a:r>
              <a:rPr lang="en-US" sz="1600" b="1" dirty="0">
                <a:solidFill>
                  <a:schemeClr val="tx1"/>
                </a:solidFill>
              </a:rPr>
              <a:t>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97D73-58EB-4F64-94DB-F95782B89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060848"/>
            <a:ext cx="5188697" cy="42593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4600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Pass User Name to UserOutput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569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Pass User Name to UserOutput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12215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Pass a username (of your choice) to UserOutput via props and display it 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In the App.js: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Pass a username props. You can use ‘username’, ‘username’, or ‘</a:t>
            </a:r>
            <a:r>
              <a:rPr lang="en-US" sz="1600" b="1" dirty="0" err="1">
                <a:solidFill>
                  <a:schemeClr val="tx1"/>
                </a:solidFill>
                <a:effectLst/>
              </a:rPr>
              <a:t>usrName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’.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We pass </a:t>
            </a:r>
            <a:r>
              <a:rPr lang="en-US" sz="1600" b="1" dirty="0">
                <a:solidFill>
                  <a:schemeClr val="tx1"/>
                </a:solidFill>
              </a:rPr>
              <a:t>same </a:t>
            </a:r>
            <a:r>
              <a:rPr lang="en-US" sz="1600" b="1" dirty="0" err="1">
                <a:solidFill>
                  <a:schemeClr val="tx1"/>
                </a:solidFill>
                <a:effectLst/>
              </a:rPr>
              <a:t>userName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=‘Peter’. </a:t>
            </a:r>
            <a:r>
              <a:rPr lang="en-US" sz="1600" b="1" dirty="0">
                <a:solidFill>
                  <a:schemeClr val="tx1"/>
                </a:solidFill>
              </a:rPr>
              <a:t>These will be overwrite, anyway.</a:t>
            </a:r>
            <a:endParaRPr lang="en-US" sz="1600" b="1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96311-52B8-4F83-9CE5-48C7DD0F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819694"/>
            <a:ext cx="3971925" cy="1152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684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Pass User Name to UserOutput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861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Pass a username (of your choice) to UserOutput via props and display it there.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In the UserOutput.js, we add the passing argument in the </a:t>
            </a:r>
            <a:r>
              <a:rPr lang="en-US" sz="1600" b="1" dirty="0">
                <a:solidFill>
                  <a:schemeClr val="tx1"/>
                </a:solidFill>
              </a:rPr>
              <a:t>arrow function, and then 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display the </a:t>
            </a:r>
            <a:r>
              <a:rPr lang="en-US" sz="1600" b="1" dirty="0" err="1">
                <a:solidFill>
                  <a:schemeClr val="tx1"/>
                </a:solidFill>
                <a:effectLst/>
              </a:rPr>
              <a:t>props.userName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b="1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2DA648-4ED2-44C9-AE8B-39DF0038B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267" y="2504633"/>
            <a:ext cx="5363733" cy="382509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1865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Pass User Name to UserOutput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Pass a username (of your choice) to UserOutput via props and display it there.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600" b="1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9EC32B80-E950-4EF0-8D3B-C67BB5C071EB}"/>
              </a:ext>
            </a:extLst>
          </p:cNvPr>
          <p:cNvSpPr txBox="1">
            <a:spLocks/>
          </p:cNvSpPr>
          <p:nvPr/>
        </p:nvSpPr>
        <p:spPr>
          <a:xfrm>
            <a:off x="377233" y="1990128"/>
            <a:ext cx="2322559" cy="64550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Verify it work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&gt; </a:t>
            </a:r>
            <a:r>
              <a:rPr lang="en-US" sz="1600" b="1" dirty="0" err="1">
                <a:solidFill>
                  <a:schemeClr val="tx1"/>
                </a:solidFill>
              </a:rPr>
              <a:t>npm</a:t>
            </a:r>
            <a:r>
              <a:rPr lang="en-US" sz="1600" b="1" dirty="0">
                <a:solidFill>
                  <a:schemeClr val="tx1"/>
                </a:solidFill>
              </a:rPr>
              <a:t>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C94EE-D7B9-44DF-900D-17355343E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66" y="1910329"/>
            <a:ext cx="5770984" cy="467576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497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Assign State to Props and Pass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759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Assign State to Props and 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573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Add state to the App component (=&gt; the username) and pass the username to the UserOutput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0E44A-5827-44FC-AC33-4A4CDD37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062132"/>
            <a:ext cx="3905250" cy="44100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414831" y="2067304"/>
            <a:ext cx="4351937" cy="13616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App component is the container that hold the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The App container extends the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We need to add the state management inside the App component.</a:t>
            </a:r>
            <a:endParaRPr lang="en-US" sz="16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E883D-29FC-4E44-AD09-7291A9BFA6A4}"/>
              </a:ext>
            </a:extLst>
          </p:cNvPr>
          <p:cNvSpPr/>
          <p:nvPr/>
        </p:nvSpPr>
        <p:spPr>
          <a:xfrm>
            <a:off x="5292080" y="2062132"/>
            <a:ext cx="2520280" cy="3128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Assign State to Props and 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573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Add state to the App component (=&gt; the username) and pass the username to the UserOutput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025549"/>
            <a:ext cx="3909981" cy="25555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the class component App, add state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</a:t>
            </a:r>
            <a:r>
              <a:rPr lang="en-US" sz="1400" b="1" dirty="0">
                <a:solidFill>
                  <a:srgbClr val="C00000"/>
                </a:solidFill>
              </a:rPr>
              <a:t>state =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</a:rPr>
              <a:t>&gt;   username: ‘default-Peter’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</a:rPr>
              <a:t>&gt;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 state into the UserOutput component: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&lt;UserOutput username =</a:t>
            </a:r>
            <a:r>
              <a:rPr lang="en-US" sz="1400" b="1" dirty="0">
                <a:solidFill>
                  <a:srgbClr val="C00000"/>
                </a:solidFill>
              </a:rPr>
              <a:t> { </a:t>
            </a:r>
            <a:r>
              <a:rPr lang="en-US" sz="1400" b="1" dirty="0" err="1">
                <a:solidFill>
                  <a:srgbClr val="C00000"/>
                </a:solidFill>
              </a:rPr>
              <a:t>this.satte.username</a:t>
            </a:r>
            <a:r>
              <a:rPr lang="en-US" sz="1400" b="1" dirty="0">
                <a:solidFill>
                  <a:srgbClr val="C00000"/>
                </a:solidFill>
              </a:rPr>
              <a:t> }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</a:rPr>
              <a:t>The state username  (</a:t>
            </a:r>
            <a:r>
              <a:rPr lang="en-US" sz="1400" b="1" dirty="0" err="1">
                <a:solidFill>
                  <a:srgbClr val="C00000"/>
                </a:solidFill>
              </a:rPr>
              <a:t>this.state.username</a:t>
            </a:r>
            <a:r>
              <a:rPr lang="en-US" sz="1400" b="1" dirty="0">
                <a:solidFill>
                  <a:srgbClr val="C00000"/>
                </a:solidFill>
              </a:rPr>
              <a:t>) is assigned to props (username = {}).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0CE44F-9603-482B-ACC8-3D4E5FF8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91" y="1807862"/>
            <a:ext cx="3766226" cy="47811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EE883D-29FC-4E44-AD09-7291A9BFA6A4}"/>
              </a:ext>
            </a:extLst>
          </p:cNvPr>
          <p:cNvSpPr/>
          <p:nvPr/>
        </p:nvSpPr>
        <p:spPr>
          <a:xfrm>
            <a:off x="4596228" y="2211301"/>
            <a:ext cx="3240360" cy="6245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552C8-570A-4A7C-8E27-0E0213FA1788}"/>
              </a:ext>
            </a:extLst>
          </p:cNvPr>
          <p:cNvSpPr/>
          <p:nvPr/>
        </p:nvSpPr>
        <p:spPr>
          <a:xfrm>
            <a:off x="6399674" y="5891172"/>
            <a:ext cx="1628710" cy="4042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EC7657-EF90-410E-8079-897665210D5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6216408" y="2835857"/>
            <a:ext cx="997621" cy="30553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42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E0CEF9-A811-46D0-83FE-FC80AB81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132856"/>
            <a:ext cx="2667000" cy="2133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Assign State to Props and Pass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573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Add state to the App component (=&gt; the username) and pass the username to the UserOutput component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025549"/>
            <a:ext cx="3909981" cy="12594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the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successfully pass the state from parent to children.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EE883D-29FC-4E44-AD09-7291A9BFA6A4}"/>
              </a:ext>
            </a:extLst>
          </p:cNvPr>
          <p:cNvSpPr/>
          <p:nvPr/>
        </p:nvSpPr>
        <p:spPr>
          <a:xfrm>
            <a:off x="5683330" y="2492751"/>
            <a:ext cx="1872208" cy="288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7E26CF-D675-4238-A874-5C51E594886F}"/>
              </a:ext>
            </a:extLst>
          </p:cNvPr>
          <p:cNvSpPr/>
          <p:nvPr/>
        </p:nvSpPr>
        <p:spPr>
          <a:xfrm>
            <a:off x="5683330" y="3068817"/>
            <a:ext cx="1872208" cy="2880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Project 1: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464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React Complete: Programming Assignment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Create TWO new components: UserInput and UserOutput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UserInput should hold an input element, UserOutput two paragraphs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Output multiple UserOutput components in the App component (any paragraph texts of your choice)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Pass a username (of your choice) to UserOutput via props and display it there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Add state to the App component (=&gt; the username) and pass the username to the UserOutput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Add a method to manipulate the state (=&gt; an event-handler method)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Pass the event-handler method reference to the UserInput component and bind it to the input-change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Ensure that the new input entered by the user overwrites the old username passed to UserOutput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Add two-way-binding to your input (in UserInput) to also display the starting username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Add styling of your choice to your components/elements in the components - both with inline styles and stylesheets</a:t>
            </a:r>
            <a:r>
              <a:rPr lang="en-US" altLang="zh-TW" sz="1600" b="1" dirty="0">
                <a:solidFill>
                  <a:schemeClr val="tx1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6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1.6 State Event Handler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440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1.6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404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a method to manipulate the state (=&gt; an event-handler method)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426368" y="1967566"/>
            <a:ext cx="8291264" cy="448577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want to update the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arrow function: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usernameChangedHandler</a:t>
            </a:r>
            <a:r>
              <a:rPr lang="en-US" sz="1800" dirty="0">
                <a:solidFill>
                  <a:schemeClr val="tx1"/>
                </a:solidFill>
              </a:rPr>
              <a:t> = (event)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</a:t>
            </a:r>
            <a:r>
              <a:rPr lang="en-US" sz="1800" dirty="0" err="1">
                <a:solidFill>
                  <a:schemeClr val="tx1"/>
                </a:solidFill>
              </a:rPr>
              <a:t>this.setState</a:t>
            </a:r>
            <a:r>
              <a:rPr lang="en-US" sz="1800" dirty="0">
                <a:solidFill>
                  <a:schemeClr val="tx1"/>
                </a:solidFill>
              </a:rPr>
              <a:t> 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}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cannot manipulate the state directly. We have to use </a:t>
            </a:r>
            <a:r>
              <a:rPr lang="en-US" sz="1800" dirty="0" err="1">
                <a:solidFill>
                  <a:schemeClr val="tx1"/>
                </a:solidFill>
              </a:rPr>
              <a:t>setState</a:t>
            </a:r>
            <a:r>
              <a:rPr lang="en-US" sz="1800" dirty="0">
                <a:solidFill>
                  <a:schemeClr val="tx1"/>
                </a:solidFill>
              </a:rPr>
              <a:t>() to change the state.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setState</a:t>
            </a:r>
            <a:r>
              <a:rPr lang="en-US" sz="1800" dirty="0">
                <a:solidFill>
                  <a:schemeClr val="tx1"/>
                </a:solidFill>
              </a:rPr>
              <a:t>() method is extended from the ‘Component’.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use </a:t>
            </a:r>
            <a:r>
              <a:rPr lang="en-US" sz="1800" dirty="0" err="1">
                <a:solidFill>
                  <a:schemeClr val="tx1"/>
                </a:solidFill>
              </a:rPr>
              <a:t>setState</a:t>
            </a:r>
            <a:r>
              <a:rPr lang="en-US" sz="1800" dirty="0">
                <a:solidFill>
                  <a:schemeClr val="tx1"/>
                </a:solidFill>
              </a:rPr>
              <a:t>({ }) to overwrite the state = { … } and React will update to DOM.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usernameChangeHandler</a:t>
            </a:r>
            <a:r>
              <a:rPr lang="en-US" sz="1800" dirty="0">
                <a:solidFill>
                  <a:schemeClr val="tx1"/>
                </a:solidFill>
              </a:rPr>
              <a:t> = (event)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    </a:t>
            </a:r>
            <a:r>
              <a:rPr lang="en-US" sz="1800" dirty="0" err="1">
                <a:solidFill>
                  <a:schemeClr val="tx1"/>
                </a:solidFill>
              </a:rPr>
              <a:t>this.setState</a:t>
            </a:r>
            <a:r>
              <a:rPr lang="en-US" sz="1800" dirty="0">
                <a:solidFill>
                  <a:schemeClr val="tx1"/>
                </a:solidFill>
              </a:rPr>
              <a:t> ({ username: </a:t>
            </a:r>
            <a:r>
              <a:rPr lang="en-US" sz="1800" dirty="0" err="1">
                <a:solidFill>
                  <a:schemeClr val="tx1"/>
                </a:solidFill>
              </a:rPr>
              <a:t>event.target.value</a:t>
            </a:r>
            <a:r>
              <a:rPr lang="en-US" sz="1800" dirty="0">
                <a:solidFill>
                  <a:schemeClr val="tx1"/>
                </a:solidFill>
              </a:rPr>
              <a:t> }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}</a:t>
            </a:r>
          </a:p>
        </p:txBody>
      </p:sp>
    </p:spTree>
    <p:extLst>
      <p:ext uri="{BB962C8B-B14F-4D97-AF65-F5344CB8AC3E}">
        <p14:creationId xmlns:p14="http://schemas.microsoft.com/office/powerpoint/2010/main" val="3692429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1.6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40424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a method to manipulate the state (=&gt; an event-handler method)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426368" y="1967566"/>
            <a:ext cx="8291264" cy="13174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user enter the username, the </a:t>
            </a:r>
            <a:r>
              <a:rPr lang="en-US" sz="1800" dirty="0" err="1">
                <a:solidFill>
                  <a:schemeClr val="tx1"/>
                </a:solidFill>
              </a:rPr>
              <a:t>event.target.value</a:t>
            </a:r>
            <a:r>
              <a:rPr lang="en-US" sz="1800" dirty="0">
                <a:solidFill>
                  <a:schemeClr val="tx1"/>
                </a:solidFill>
              </a:rPr>
              <a:t> will get the username and update the state (username).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UserOuptut</a:t>
            </a:r>
            <a:r>
              <a:rPr lang="en-US" sz="1800" dirty="0">
                <a:solidFill>
                  <a:schemeClr val="tx1"/>
                </a:solidFill>
              </a:rPr>
              <a:t> component will get and display the new change.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we have not implement the UserInput yet, we can not see the change yet.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41DF8-8AA8-4DA4-A2FC-3CBE80D2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429000"/>
            <a:ext cx="5162550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3311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1.7 Pass Event Handler and </a:t>
            </a:r>
            <a:r>
              <a:rPr lang="en-US" altLang="zh-TW" sz="4800" b="1" dirty="0" err="1">
                <a:solidFill>
                  <a:srgbClr val="FFFF00"/>
                </a:solidFill>
              </a:rPr>
              <a:t>onChange</a:t>
            </a:r>
            <a:r>
              <a:rPr lang="en-US" altLang="zh-TW" sz="4800" b="1" dirty="0">
                <a:solidFill>
                  <a:srgbClr val="FFFF00"/>
                </a:solidFill>
              </a:rPr>
              <a:t>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227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10950"/>
            <a:ext cx="8352928" cy="11379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  <a:effectLst/>
              </a:rPr>
              <a:t>Pass the event-handler method reference to the UserInput component and bind it to the input-change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 Event handler reference from parent (App) component to child (UserInput)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Add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for Event Handler. </a:t>
            </a:r>
            <a:endParaRPr 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69244" y="2587914"/>
            <a:ext cx="3068458" cy="19528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the App component, we add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&lt;UserInput changed = { </a:t>
            </a:r>
            <a:r>
              <a:rPr lang="en-US" sz="1400" dirty="0" err="1">
                <a:solidFill>
                  <a:schemeClr val="tx1"/>
                </a:solidFill>
              </a:rPr>
              <a:t>this.usernameChangedHandler</a:t>
            </a:r>
            <a:r>
              <a:rPr lang="en-US" sz="1400" dirty="0">
                <a:solidFill>
                  <a:schemeClr val="tx1"/>
                </a:solidFill>
              </a:rPr>
              <a:t>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add the props “changed” and pass to child component &lt;UserInput&gt;.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child can use the props as the reference.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2965B0-9360-47E7-A469-197CAFCC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418383"/>
            <a:ext cx="5305425" cy="41814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6FDF4C-6921-45B2-A38E-A49429DA9A92}"/>
              </a:ext>
            </a:extLst>
          </p:cNvPr>
          <p:cNvSpPr/>
          <p:nvPr/>
        </p:nvSpPr>
        <p:spPr>
          <a:xfrm>
            <a:off x="5220072" y="6343056"/>
            <a:ext cx="2448272" cy="256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10950"/>
            <a:ext cx="8352928" cy="11379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  <a:effectLst/>
              </a:rPr>
              <a:t>Pass the event-handler method reference to the UserInput component and bind it to the input-change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 Event handler reference from parent (App) component to child (UserInput)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Add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for Event Handler. </a:t>
            </a:r>
            <a:endParaRPr 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428942" y="2642544"/>
            <a:ext cx="3068458" cy="20968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cannot use () for arrow function, such as, </a:t>
            </a:r>
            <a:r>
              <a:rPr lang="en-US" sz="1400" dirty="0" err="1">
                <a:solidFill>
                  <a:schemeClr val="tx1"/>
                </a:solidFill>
              </a:rPr>
              <a:t>this.usreNameChangedHandler</a:t>
            </a:r>
            <a:r>
              <a:rPr lang="en-US" sz="1400" dirty="0">
                <a:solidFill>
                  <a:schemeClr val="tx1"/>
                </a:solidFill>
              </a:rPr>
              <a:t> ().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It will execute the code immediately.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just use the reference </a:t>
            </a:r>
            <a:r>
              <a:rPr lang="en-US" sz="1400" dirty="0" err="1">
                <a:solidFill>
                  <a:schemeClr val="tx1"/>
                </a:solidFill>
              </a:rPr>
              <a:t>this.usernameChangedHandler</a:t>
            </a:r>
            <a:r>
              <a:rPr lang="en-US" sz="1400" dirty="0">
                <a:solidFill>
                  <a:schemeClr val="tx1"/>
                </a:solidFill>
              </a:rPr>
              <a:t> to reference this method.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D9456-4943-4E34-8204-A83124D5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013939"/>
            <a:ext cx="4924425" cy="4733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6FDF4C-6921-45B2-A38E-A49429DA9A92}"/>
              </a:ext>
            </a:extLst>
          </p:cNvPr>
          <p:cNvSpPr/>
          <p:nvPr/>
        </p:nvSpPr>
        <p:spPr>
          <a:xfrm>
            <a:off x="5652120" y="6491063"/>
            <a:ext cx="2448272" cy="256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6C42A-FF16-4E7F-94C3-2C8CCBB3886E}"/>
              </a:ext>
            </a:extLst>
          </p:cNvPr>
          <p:cNvSpPr/>
          <p:nvPr/>
        </p:nvSpPr>
        <p:spPr>
          <a:xfrm>
            <a:off x="3649836" y="2268109"/>
            <a:ext cx="2448272" cy="2568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CADB51-05FE-4920-AB7F-68A62EDE46F9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873972" y="2524910"/>
            <a:ext cx="2002284" cy="39661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6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4031" y="1246785"/>
            <a:ext cx="8352928" cy="10346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  <a:effectLst/>
              </a:rPr>
              <a:t>Pass the event-handler method reference to the UserInput component and bind it to the input-change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 Event handler reference from parent (App) component to child (UserInput)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Add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for Event Handler. 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60834" y="2349727"/>
            <a:ext cx="8352928" cy="10346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In the UserInput () method, we now have the props as the accessible argument.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const UserInput = (props) =&gt; {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  return &lt;input type=‘text’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= { </a:t>
            </a:r>
            <a:r>
              <a:rPr lang="en-US" sz="1400" dirty="0" err="1">
                <a:solidFill>
                  <a:schemeClr val="tx1"/>
                </a:solidFill>
              </a:rPr>
              <a:t>props.changed</a:t>
            </a:r>
            <a:r>
              <a:rPr lang="en-US" sz="1400" dirty="0">
                <a:solidFill>
                  <a:schemeClr val="tx1"/>
                </a:solidFill>
              </a:rPr>
              <a:t> }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&gt;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72545-E5D5-488A-866B-DB9CE3CB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645024"/>
            <a:ext cx="5187765" cy="29656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486898-6B6E-42FB-9BB1-E29DE0C5BA4B}"/>
              </a:ext>
            </a:extLst>
          </p:cNvPr>
          <p:cNvSpPr/>
          <p:nvPr/>
        </p:nvSpPr>
        <p:spPr>
          <a:xfrm>
            <a:off x="4203078" y="5521933"/>
            <a:ext cx="21336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6DAC3-F086-4DA6-B791-84807D40C9D4}"/>
              </a:ext>
            </a:extLst>
          </p:cNvPr>
          <p:cNvSpPr/>
          <p:nvPr/>
        </p:nvSpPr>
        <p:spPr>
          <a:xfrm>
            <a:off x="3410990" y="4763125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01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54031" y="1246786"/>
            <a:ext cx="8352928" cy="95807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  <a:effectLst/>
              </a:rPr>
              <a:t>Pass the event-handler method reference to the UserInput component and bind it to the input-change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 Event handler reference from parent (App) component to child (UserInput)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Add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for Event Handler. 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72545-E5D5-488A-866B-DB9CE3CB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728490"/>
            <a:ext cx="5187765" cy="29656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副標題 2">
            <a:extLst>
              <a:ext uri="{FF2B5EF4-FFF2-40B4-BE49-F238E27FC236}">
                <a16:creationId xmlns:a16="http://schemas.microsoft.com/office/drawing/2014/main" id="{6B2E9519-4E88-478E-BF86-7A55D7F83F40}"/>
              </a:ext>
            </a:extLst>
          </p:cNvPr>
          <p:cNvSpPr txBox="1">
            <a:spLocks/>
          </p:cNvSpPr>
          <p:nvPr/>
        </p:nvSpPr>
        <p:spPr>
          <a:xfrm>
            <a:off x="395535" y="2288330"/>
            <a:ext cx="8352928" cy="135669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use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event provided by React.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pass the event-handler method reference from App to UserInput and bind the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At the point of time, this event occurs, it will automatically pass the event object to our event handler. The </a:t>
            </a:r>
            <a:r>
              <a:rPr lang="en-US" sz="1400" dirty="0" err="1">
                <a:solidFill>
                  <a:schemeClr val="tx1"/>
                </a:solidFill>
              </a:rPr>
              <a:t>props.changed</a:t>
            </a:r>
            <a:r>
              <a:rPr lang="en-US" sz="1400" dirty="0">
                <a:solidFill>
                  <a:schemeClr val="tx1"/>
                </a:solidFill>
              </a:rPr>
              <a:t> will automatically updated whenever user make the change.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86898-6B6E-42FB-9BB1-E29DE0C5BA4B}"/>
              </a:ext>
            </a:extLst>
          </p:cNvPr>
          <p:cNvSpPr/>
          <p:nvPr/>
        </p:nvSpPr>
        <p:spPr>
          <a:xfrm>
            <a:off x="4491110" y="5605399"/>
            <a:ext cx="213360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6DAC3-F086-4DA6-B791-84807D40C9D4}"/>
              </a:ext>
            </a:extLst>
          </p:cNvPr>
          <p:cNvSpPr/>
          <p:nvPr/>
        </p:nvSpPr>
        <p:spPr>
          <a:xfrm>
            <a:off x="3699022" y="4846591"/>
            <a:ext cx="576064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B863EB4F-461F-4B79-B2F3-EFFB3272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03" y="3174460"/>
            <a:ext cx="3552178" cy="34147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315958"/>
            <a:ext cx="8352928" cy="978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  <a:effectLst/>
              </a:rPr>
              <a:t>Pass the event-handler method reference to the UserInput component and bind it to the input-change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 Event handler reference from parent (App) component to child (UserInput)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Add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for Event Handler. 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85426" y="2365919"/>
            <a:ext cx="8352928" cy="77984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Note: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Do not add parenthesis () to the </a:t>
            </a:r>
            <a:r>
              <a:rPr lang="en-US" sz="1400" dirty="0" err="1">
                <a:solidFill>
                  <a:schemeClr val="tx1"/>
                </a:solidFill>
              </a:rPr>
              <a:t>EventHandler</a:t>
            </a:r>
            <a:r>
              <a:rPr lang="en-US" sz="1400" dirty="0">
                <a:solidFill>
                  <a:schemeClr val="tx1"/>
                </a:solidFill>
              </a:rPr>
              <a:t>. We do not want it as the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We just want the event hander register as the reference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86898-6B6E-42FB-9BB1-E29DE0C5BA4B}"/>
              </a:ext>
            </a:extLst>
          </p:cNvPr>
          <p:cNvSpPr/>
          <p:nvPr/>
        </p:nvSpPr>
        <p:spPr>
          <a:xfrm>
            <a:off x="5650082" y="6356350"/>
            <a:ext cx="6512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20B7A3-6D0A-4C5E-839E-5E937D5E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26" y="3338515"/>
            <a:ext cx="4032448" cy="23052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512447-05D2-4A2E-B8D1-4620A77EA610}"/>
              </a:ext>
            </a:extLst>
          </p:cNvPr>
          <p:cNvSpPr/>
          <p:nvPr/>
        </p:nvSpPr>
        <p:spPr>
          <a:xfrm>
            <a:off x="3049721" y="4792374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65374E-0BE0-49A9-B036-4D9E7FA36B98}"/>
              </a:ext>
            </a:extLst>
          </p:cNvPr>
          <p:cNvCxnSpPr>
            <a:cxnSpLocks/>
            <a:stCxn id="8" idx="1"/>
            <a:endCxn id="14" idx="2"/>
          </p:cNvCxnSpPr>
          <p:nvPr/>
        </p:nvCxnSpPr>
        <p:spPr>
          <a:xfrm flipH="1" flipV="1">
            <a:off x="3445765" y="5008398"/>
            <a:ext cx="2204317" cy="14919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A059C-2F09-4746-96DA-B5CDB70262C9}"/>
              </a:ext>
            </a:extLst>
          </p:cNvPr>
          <p:cNvSpPr/>
          <p:nvPr/>
        </p:nvSpPr>
        <p:spPr>
          <a:xfrm>
            <a:off x="6624317" y="6328328"/>
            <a:ext cx="125518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2A555-1520-4FF6-83A9-6941500AF5A9}"/>
              </a:ext>
            </a:extLst>
          </p:cNvPr>
          <p:cNvSpPr/>
          <p:nvPr/>
        </p:nvSpPr>
        <p:spPr>
          <a:xfrm>
            <a:off x="4780231" y="3406654"/>
            <a:ext cx="291287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83ADC8-00EE-4461-A8F0-1803DE265D3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236671" y="3694686"/>
            <a:ext cx="1015237" cy="26336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4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CB5321-AF55-43B3-A281-9128CF85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8" y="3099952"/>
            <a:ext cx="3552178" cy="341476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1.7 State Event Handler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7109" y="1279430"/>
            <a:ext cx="8352928" cy="1023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b="1" dirty="0">
                <a:solidFill>
                  <a:srgbClr val="C00000"/>
                </a:solidFill>
                <a:effectLst/>
              </a:rPr>
              <a:t>Pass the event-handler method reference to the UserInput component and bind it to the input-change event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Pass Event handler reference from parent (App) component to child (UserInput) component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Add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for Event Handler. 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4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434588"/>
            <a:ext cx="8351072" cy="5872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err="1">
                <a:solidFill>
                  <a:schemeClr val="tx1"/>
                </a:solidFill>
              </a:rPr>
              <a:t>props.changed</a:t>
            </a:r>
            <a:r>
              <a:rPr lang="en-US" sz="1400" dirty="0">
                <a:solidFill>
                  <a:schemeClr val="tx1"/>
                </a:solidFill>
              </a:rPr>
              <a:t> is passed from parent App and the changed refers to Event handler.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400" dirty="0">
                <a:solidFill>
                  <a:schemeClr val="tx1"/>
                </a:solidFill>
              </a:rPr>
              <a:t>So the event were executed whenever the </a:t>
            </a:r>
            <a:r>
              <a:rPr lang="en-US" sz="1400" dirty="0" err="1">
                <a:solidFill>
                  <a:schemeClr val="tx1"/>
                </a:solidFill>
              </a:rPr>
              <a:t>onChange</a:t>
            </a:r>
            <a:r>
              <a:rPr lang="en-US" sz="1400" dirty="0">
                <a:solidFill>
                  <a:schemeClr val="tx1"/>
                </a:solidFill>
              </a:rPr>
              <a:t> event occurs.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86898-6B6E-42FB-9BB1-E29DE0C5BA4B}"/>
              </a:ext>
            </a:extLst>
          </p:cNvPr>
          <p:cNvSpPr/>
          <p:nvPr/>
        </p:nvSpPr>
        <p:spPr>
          <a:xfrm>
            <a:off x="5716055" y="6239159"/>
            <a:ext cx="78461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20B7A3-6D0A-4C5E-839E-5E937D5E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137451"/>
            <a:ext cx="4032448" cy="230520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512447-05D2-4A2E-B8D1-4620A77EA610}"/>
              </a:ext>
            </a:extLst>
          </p:cNvPr>
          <p:cNvSpPr/>
          <p:nvPr/>
        </p:nvSpPr>
        <p:spPr>
          <a:xfrm>
            <a:off x="3059831" y="4591310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65374E-0BE0-49A9-B036-4D9E7FA36B98}"/>
              </a:ext>
            </a:extLst>
          </p:cNvPr>
          <p:cNvCxnSpPr>
            <a:cxnSpLocks/>
            <a:stCxn id="8" idx="1"/>
            <a:endCxn id="14" idx="2"/>
          </p:cNvCxnSpPr>
          <p:nvPr/>
        </p:nvCxnSpPr>
        <p:spPr>
          <a:xfrm flipH="1" flipV="1">
            <a:off x="3455875" y="4807334"/>
            <a:ext cx="2260180" cy="1575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A059C-2F09-4746-96DA-B5CDB70262C9}"/>
              </a:ext>
            </a:extLst>
          </p:cNvPr>
          <p:cNvSpPr/>
          <p:nvPr/>
        </p:nvSpPr>
        <p:spPr>
          <a:xfrm>
            <a:off x="6444207" y="6240726"/>
            <a:ext cx="1512167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32A555-1520-4FF6-83A9-6941500AF5A9}"/>
              </a:ext>
            </a:extLst>
          </p:cNvPr>
          <p:cNvSpPr/>
          <p:nvPr/>
        </p:nvSpPr>
        <p:spPr>
          <a:xfrm>
            <a:off x="4848228" y="3284984"/>
            <a:ext cx="2912879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83ADC8-00EE-4461-A8F0-1803DE265D31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304668" y="3573016"/>
            <a:ext cx="895623" cy="26677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1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Project 1: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00050" y="1340768"/>
            <a:ext cx="8420422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React Complete: Programming Assignment 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have App.js and App.css given as follow: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DAA54-4F49-4A4C-919C-7341375A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090152"/>
            <a:ext cx="2247900" cy="13049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AB37C-214E-4115-A900-43823CAA2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228" y="2104760"/>
            <a:ext cx="5858415" cy="3607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8199E3-708C-4680-AD4A-E1647B00A8AD}"/>
              </a:ext>
            </a:extLst>
          </p:cNvPr>
          <p:cNvSpPr/>
          <p:nvPr/>
        </p:nvSpPr>
        <p:spPr>
          <a:xfrm>
            <a:off x="3347864" y="3429000"/>
            <a:ext cx="5184576" cy="13049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51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1.8 Verify Test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920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1.8 Verify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85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Ensure that the new input entered by the user overwrites the old username passed to UserOutput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6464" y="2208472"/>
            <a:ext cx="8351072" cy="122052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it work or not.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npm</a:t>
            </a:r>
            <a:r>
              <a:rPr lang="en-US" sz="1800" dirty="0">
                <a:solidFill>
                  <a:schemeClr val="tx1"/>
                </a:solidFill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 “Test” to verify the UserOutput user name display “Test” when you type in User input.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FE818-C6F3-4D8C-9C07-82095FEB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2" y="3590071"/>
            <a:ext cx="3020391" cy="29993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B98DA-43A4-4CE5-BDEF-430CA0CF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3536528"/>
            <a:ext cx="3024176" cy="311935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B6ADE9-BDF5-4DF9-B146-CE2E5D12E051}"/>
              </a:ext>
            </a:extLst>
          </p:cNvPr>
          <p:cNvSpPr/>
          <p:nvPr/>
        </p:nvSpPr>
        <p:spPr>
          <a:xfrm>
            <a:off x="4139952" y="5474363"/>
            <a:ext cx="428870" cy="157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6B836-A058-43B1-8C31-B15809C16832}"/>
              </a:ext>
            </a:extLst>
          </p:cNvPr>
          <p:cNvSpPr/>
          <p:nvPr/>
        </p:nvSpPr>
        <p:spPr>
          <a:xfrm>
            <a:off x="4590963" y="6044800"/>
            <a:ext cx="49361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FA844-727E-45C1-AA2D-794CD58FDFE2}"/>
              </a:ext>
            </a:extLst>
          </p:cNvPr>
          <p:cNvSpPr/>
          <p:nvPr/>
        </p:nvSpPr>
        <p:spPr>
          <a:xfrm>
            <a:off x="4568821" y="5706916"/>
            <a:ext cx="388781" cy="1571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1.8 Verify Test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717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Ensure that the new input entered by the user overwrites the old username passed to UserOutput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62565" y="2330684"/>
            <a:ext cx="8351072" cy="86409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entering “test” and we will see that all the components pass the state username and it will overwrite the user name. We can compare with hardcoded ‘Peter’ without overwrite.</a:t>
            </a:r>
          </a:p>
        </p:txBody>
      </p:sp>
    </p:spTree>
    <p:extLst>
      <p:ext uri="{BB962C8B-B14F-4D97-AF65-F5344CB8AC3E}">
        <p14:creationId xmlns:p14="http://schemas.microsoft.com/office/powerpoint/2010/main" val="272106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1.9 Two Ways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038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8E9964A-1AAF-46CB-8AE9-E586673A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49840"/>
            <a:ext cx="4619625" cy="30575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Two Ways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two-way-binding to your input (in UserInput) to also display the starting username</a:t>
            </a:r>
            <a:endParaRPr lang="en-US" sz="180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204864"/>
            <a:ext cx="8208912" cy="4578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UserInput.js.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0E14E-3CF0-4022-8846-C68159CB733F}"/>
              </a:ext>
            </a:extLst>
          </p:cNvPr>
          <p:cNvSpPr/>
          <p:nvPr/>
        </p:nvSpPr>
        <p:spPr>
          <a:xfrm>
            <a:off x="3238135" y="5200465"/>
            <a:ext cx="2485256" cy="2393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2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A6F272D-BCAE-4706-9B3C-17552A947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27511"/>
            <a:ext cx="5476875" cy="21621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Two Ways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two-way-binding to your input (in UserInput) to also display the starting username</a:t>
            </a:r>
            <a:endParaRPr lang="en-US" sz="180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204864"/>
            <a:ext cx="8136904" cy="45787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App.js.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0E14E-3CF0-4022-8846-C68159CB733F}"/>
              </a:ext>
            </a:extLst>
          </p:cNvPr>
          <p:cNvSpPr/>
          <p:nvPr/>
        </p:nvSpPr>
        <p:spPr>
          <a:xfrm>
            <a:off x="2987824" y="4941169"/>
            <a:ext cx="309634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6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67F3A2B-8CAA-4510-90A0-79195FF8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71" y="2100897"/>
            <a:ext cx="2041177" cy="428647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1.9 Two Ways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two-way-binding to your input (in UserInput) to also display the starting username</a:t>
            </a:r>
            <a:endParaRPr lang="en-US" sz="1800" dirty="0">
              <a:solidFill>
                <a:schemeClr val="tx1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204864"/>
            <a:ext cx="5760640" cy="6840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the initial Display.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almost done now.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4F2F4C-D6FF-4D93-AD76-4AA02205F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42" y="3643542"/>
            <a:ext cx="3838575" cy="1104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0E14E-3CF0-4022-8846-C68159CB733F}"/>
              </a:ext>
            </a:extLst>
          </p:cNvPr>
          <p:cNvSpPr/>
          <p:nvPr/>
        </p:nvSpPr>
        <p:spPr>
          <a:xfrm>
            <a:off x="1051966" y="4219606"/>
            <a:ext cx="345638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31E3C8-E284-4D49-90B9-A0E6B2B9E02F}"/>
              </a:ext>
            </a:extLst>
          </p:cNvPr>
          <p:cNvSpPr/>
          <p:nvPr/>
        </p:nvSpPr>
        <p:spPr>
          <a:xfrm>
            <a:off x="6303891" y="4772435"/>
            <a:ext cx="1728191" cy="4578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E1D463-CD70-4B6F-AEC8-57AAD7AEFF9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508350" y="4471634"/>
            <a:ext cx="1795541" cy="5297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27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1.10 Setup Style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1380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Setup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styling of your choice to your components/elements in the components - both with inline styles and stylesheets</a:t>
            </a:r>
            <a:r>
              <a:rPr lang="en-US" altLang="zh-TW" sz="1800" b="1" dirty="0">
                <a:solidFill>
                  <a:srgbClr val="C00000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204864"/>
            <a:ext cx="8064896" cy="165618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add the style for our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two different approaches for styling.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user input, where we do not have a wrapping element. We will use inline style and make sure the styling get applied to this input and not any other input in our application.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05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Setup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styling of your choice to your components/elements in the components - both with inline styles and stylesheets</a:t>
            </a:r>
            <a:r>
              <a:rPr lang="en-US" altLang="zh-TW" sz="1800" b="1" dirty="0">
                <a:solidFill>
                  <a:srgbClr val="C00000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204864"/>
            <a:ext cx="8064896" cy="40424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</a:t>
            </a:r>
            <a:r>
              <a:rPr lang="en-US" sz="1800" dirty="0" err="1">
                <a:solidFill>
                  <a:schemeClr val="tx1"/>
                </a:solidFill>
              </a:rPr>
              <a:t>inputStyle</a:t>
            </a:r>
            <a:r>
              <a:rPr lang="en-US" sz="1800" dirty="0">
                <a:solidFill>
                  <a:schemeClr val="tx1"/>
                </a:solidFill>
              </a:rPr>
              <a:t> for UserInput.js: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64ACCC-0298-4A99-B341-979C73CF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208" y="2712621"/>
            <a:ext cx="4643636" cy="36437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400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Create Two Component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6702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Setup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styling of your choice to your components/elements in the components - both with inline styles and stylesheets</a:t>
            </a:r>
            <a:r>
              <a:rPr lang="en-US" altLang="zh-TW" sz="1800" b="1" dirty="0">
                <a:solidFill>
                  <a:srgbClr val="C00000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204863"/>
            <a:ext cx="8064896" cy="7337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</a:t>
            </a:r>
            <a:r>
              <a:rPr lang="en-US" sz="1800" dirty="0" err="1">
                <a:solidFill>
                  <a:schemeClr val="tx1"/>
                </a:solidFill>
              </a:rPr>
              <a:t>outputStyle</a:t>
            </a:r>
            <a:r>
              <a:rPr lang="en-US" sz="1800" dirty="0">
                <a:solidFill>
                  <a:schemeClr val="tx1"/>
                </a:solidFill>
              </a:rPr>
              <a:t> for UserOutput.js: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Use ‘.’ as the selector for UserOutput Class (or Component).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ow are margins, borders, padding, and content related? - Web ...">
            <a:extLst>
              <a:ext uri="{FF2B5EF4-FFF2-40B4-BE49-F238E27FC236}">
                <a16:creationId xmlns:a16="http://schemas.microsoft.com/office/drawing/2014/main" id="{C9D6095D-611C-4850-B1D4-23E7CD41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6" y="3122749"/>
            <a:ext cx="4004065" cy="2888813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7F9AF-5F47-4FC1-BF92-C0BBF9A3B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3122749"/>
            <a:ext cx="3800475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89480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1.10 Setup Style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6455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  <a:effectLst/>
              </a:rPr>
              <a:t>Add styling of your choice to your components/elements in the components - both with inline styles and stylesheets</a:t>
            </a:r>
            <a:r>
              <a:rPr lang="en-US" altLang="zh-TW" sz="1800" b="1" dirty="0">
                <a:solidFill>
                  <a:srgbClr val="C00000"/>
                </a:solidFill>
              </a:rPr>
              <a:t>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31813044-931E-47B7-9A27-CCCEA20008F3}"/>
              </a:ext>
            </a:extLst>
          </p:cNvPr>
          <p:cNvSpPr txBox="1">
            <a:spLocks/>
          </p:cNvSpPr>
          <p:nvPr/>
        </p:nvSpPr>
        <p:spPr>
          <a:xfrm>
            <a:off x="395536" y="2204864"/>
            <a:ext cx="2304256" cy="15841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Verify the 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styles are changed.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Type “test” to verify.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F4764-7875-462F-8B79-BBFC7FE00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283" y="2219267"/>
            <a:ext cx="2567670" cy="433920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A61DF-60C5-445C-AF4E-188604C67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823" y="2202367"/>
            <a:ext cx="3186641" cy="364502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28507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Create Two Component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62879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Create TWO new components: UserInput and UserOutput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F1028-5592-490D-B94A-F610239A2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32856"/>
            <a:ext cx="3238500" cy="38576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9926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UserInput and UserOutput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37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UserInput and UserOutput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28777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rgbClr val="C00000"/>
                </a:solidFill>
                <a:effectLst/>
              </a:rPr>
              <a:t>UserInput should hold an input element,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 UserOutput two paragraphs.</a:t>
            </a:r>
            <a:endParaRPr lang="en-US" altLang="zh-TW" sz="16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source folder, we create two folders, UserInput and UserOutput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UserInput.js, we can create the class component or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want to create stateless functional component as much as possible for representation only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VS Code, 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rfce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Component for ES7) to generate functional component template.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wan to create state in UserInput component, it is a Class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Type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rfc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 (React Functional Component for ES7).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need to hold an input element.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39F68-944E-4C49-B896-1380E52D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3813175"/>
            <a:ext cx="3105150" cy="2543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186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UserInput and UserOutput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415344"/>
            <a:ext cx="8352928" cy="7175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  <a:effectLst/>
              </a:rPr>
              <a:t>UserInput should hold an input element, </a:t>
            </a:r>
            <a:r>
              <a:rPr lang="en-US" sz="1600" b="1" dirty="0">
                <a:solidFill>
                  <a:srgbClr val="C00000"/>
                </a:solidFill>
                <a:effectLst/>
              </a:rPr>
              <a:t>UserOutput two paragraphs.</a:t>
            </a:r>
            <a:endParaRPr lang="en-US" altLang="zh-TW" sz="1600" b="1" dirty="0">
              <a:solidFill>
                <a:srgbClr val="C00000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We output two “random text”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https://www.udemy.com/course/react-the-complete-guide-incl-redux/learn/lecture/12982500#overview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EFCC1-C15F-47C6-843C-B49896E4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429182"/>
            <a:ext cx="3781425" cy="2971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0822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Add UserInput and UserOutput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652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2486</Words>
  <Application>Microsoft Office PowerPoint</Application>
  <PresentationFormat>On-screen Show (4:3)</PresentationFormat>
  <Paragraphs>296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佈景主題</vt:lpstr>
      <vt:lpstr>1 Project 1: Component</vt:lpstr>
      <vt:lpstr>1 Project 1: Component</vt:lpstr>
      <vt:lpstr>1 Project 1: Component</vt:lpstr>
      <vt:lpstr>1.1 Create Two Component</vt:lpstr>
      <vt:lpstr>1.1 Create Two Component</vt:lpstr>
      <vt:lpstr>1.2 UserInput and UserOutput</vt:lpstr>
      <vt:lpstr>1.2 UserInput and UserOutput</vt:lpstr>
      <vt:lpstr>1.2 UserInput and UserOutput</vt:lpstr>
      <vt:lpstr>1.3 Add UserInput and UserOutput</vt:lpstr>
      <vt:lpstr>1.3 Add UserInput and UserOutput</vt:lpstr>
      <vt:lpstr>1.3 Add UserInput and UserOutput</vt:lpstr>
      <vt:lpstr>1.4 Pass User Name to UserOutput</vt:lpstr>
      <vt:lpstr>1.4 Pass User Name to UserOutput</vt:lpstr>
      <vt:lpstr>1.4 Pass User Name to UserOutput</vt:lpstr>
      <vt:lpstr>1.4 Pass User Name to UserOutput</vt:lpstr>
      <vt:lpstr>1.5 Assign State to Props and Pass</vt:lpstr>
      <vt:lpstr>1.5 Assign State to Props and Pass</vt:lpstr>
      <vt:lpstr>1.5 Assign State to Props and Pass</vt:lpstr>
      <vt:lpstr>1.5 Assign State to Props and Pass</vt:lpstr>
      <vt:lpstr>1.6 State Event Handler</vt:lpstr>
      <vt:lpstr>1.6 State Event Handler</vt:lpstr>
      <vt:lpstr>1.6 State Event Handler</vt:lpstr>
      <vt:lpstr>1.7 Pass Event Handler and onChange </vt:lpstr>
      <vt:lpstr>1.7 State Event Handler</vt:lpstr>
      <vt:lpstr>1.7 State Event Handler</vt:lpstr>
      <vt:lpstr>1.7 State Event Handler</vt:lpstr>
      <vt:lpstr>1.7 State Event Handler</vt:lpstr>
      <vt:lpstr>1.7 State Event Handler</vt:lpstr>
      <vt:lpstr>1.7 State Event Handler</vt:lpstr>
      <vt:lpstr>1.8 Verify Test</vt:lpstr>
      <vt:lpstr>1.8 Verify Test</vt:lpstr>
      <vt:lpstr>1.8 Verify Test</vt:lpstr>
      <vt:lpstr>1.9 Two Ways Binding</vt:lpstr>
      <vt:lpstr>1.9 Two Ways Binding</vt:lpstr>
      <vt:lpstr>1.9 Two Ways Binding</vt:lpstr>
      <vt:lpstr>1.9 Two Ways Binding</vt:lpstr>
      <vt:lpstr>1.10 Setup Style</vt:lpstr>
      <vt:lpstr>1.10 Setup Style</vt:lpstr>
      <vt:lpstr>1.10 Setup Style</vt:lpstr>
      <vt:lpstr>1.10 Setup Style</vt:lpstr>
      <vt:lpstr>1.10 Setup Style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1382</cp:revision>
  <dcterms:created xsi:type="dcterms:W3CDTF">2018-09-28T16:40:41Z</dcterms:created>
  <dcterms:modified xsi:type="dcterms:W3CDTF">2020-07-02T18:58:47Z</dcterms:modified>
</cp:coreProperties>
</file>