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1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90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13317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In the GUI project, we cannot store the data to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will implement the backend to store the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For the backend, we are going to use Firebase.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B4A9F-2162-45DD-9867-614A4C33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733907"/>
            <a:ext cx="3278041" cy="41600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177.1 Firebase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9F6F0-3473-4B98-9C97-760CB21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17429"/>
            <a:ext cx="4467779" cy="40050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177.1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1067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Firebase is a service offered by Google.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Firebase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is a out of box working backend which includes a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Firebase is free. We will use it for our discussion.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https://www.udemy.com/course/react-the-complete-guide-incl-redux/learn/lecture/8138510#notes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132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177 Introduction</vt:lpstr>
      <vt:lpstr>177 Introduction</vt:lpstr>
      <vt:lpstr>177.1 Firebase</vt:lpstr>
      <vt:lpstr>177.1 Firebase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1770</cp:revision>
  <dcterms:created xsi:type="dcterms:W3CDTF">2018-09-28T16:40:41Z</dcterms:created>
  <dcterms:modified xsi:type="dcterms:W3CDTF">2020-07-08T21:36:16Z</dcterms:modified>
</cp:coreProperties>
</file>