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71" r:id="rId3"/>
    <p:sldId id="274" r:id="rId4"/>
    <p:sldId id="275" r:id="rId5"/>
    <p:sldId id="272" r:id="rId6"/>
    <p:sldId id="273" r:id="rId7"/>
    <p:sldId id="276" r:id="rId8"/>
    <p:sldId id="277" r:id="rId9"/>
    <p:sldId id="278" r:id="rId10"/>
    <p:sldId id="280" r:id="rId11"/>
    <p:sldId id="279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59" r:id="rId2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63" autoAdjust="0"/>
    <p:restoredTop sz="99626" autoAdjust="0"/>
  </p:normalViewPr>
  <p:slideViewPr>
    <p:cSldViewPr>
      <p:cViewPr varScale="1">
        <p:scale>
          <a:sx n="95" d="100"/>
          <a:sy n="95" d="100"/>
        </p:scale>
        <p:origin x="1050" y="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2020/7/8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2020/7/8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2020/7/8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2020/7/8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2020/7/8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2020/7/8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2020/7/8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2020/7/8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2020/7/8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2020/7/8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2020/7/8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2020/7/8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2020/7/8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udemy.com/course/react-the-complete-guide-incl-redux/learn/lecture/8138514#notes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udemy.com/course/react-the-complete-guide-incl-redux/learn/lecture/8138514#note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udemy.com/course/react-the-complete-guide-incl-redux/learn/lecture/8138514#notes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www.udemy.com/course/react-the-complete-guide-incl-redux/learn/lecture/8138514#note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www.udemy.com/course/react-the-complete-guide-incl-redux/learn/lecture/8138514#note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-proj-burger.firebaseio.com/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udemy.com/course/react-the-complete-guide-incl-redux/learn/lecture/8138514#notes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www.udemy.com/course/react-the-complete-guide-incl-redux/learn/lecture/8138514#note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emy.com/course/react-the-complete-guide-incl-redux/learn/lecture/8138514#notes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emy.com/course/react-the-complete-guide-incl-redux/learn/lecture/8138514#notes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www.udemy.com/course/react-the-complete-guide-incl-redux/learn/lecture/8138514#notes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udemy.com/course/react-the-complete-guide-incl-redux/learn/lecture/8138514#notes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firebase.google.com/pricing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udemy.com/course/react-the-complete-guide-incl-redux/learn/lecture/8138514#notes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emy.com/course/react-the-complete-guide-incl-redux/learn/lecture/8138514#notes" TargetMode="External"/><Relationship Id="rId2" Type="http://schemas.openxmlformats.org/officeDocument/2006/relationships/hyperlink" Target="https://firebase.google.com/pricing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udemy.com/course/react-the-complete-guide-incl-redux/learn/lecture/8138514#notes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udemy.com/course/react-the-complete-guide-incl-redux/learn/lecture/8138514#notes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udemy.com/course/react-the-complete-guide-incl-redux/learn/lecture/8138514#notes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udemy.com/course/react-the-complete-guide-incl-redux/learn/lecture/8138514#notes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2495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179 Create Firebase Project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179.1 Firebase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5" y="1268759"/>
            <a:ext cx="8136905" cy="122413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Create Firebase Project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29303B"/>
                </a:solidFill>
              </a:rPr>
              <a:t>The configuration automatically give you some REST API endpoint and MongoDB like database store data so that we do not have to write any server side code.</a:t>
            </a:r>
            <a:endParaRPr lang="en-US" sz="1800" b="1" i="0" dirty="0">
              <a:solidFill>
                <a:srgbClr val="29303B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https://www.udemy.com/course/react-the-complete-guide-incl-redux/learn/lecture/8138514#notes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65F0F8-C771-4681-B5BB-B9A85E48FE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0433" y="2492896"/>
            <a:ext cx="3223133" cy="4066207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079057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179.1 Firebase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5" y="1268759"/>
            <a:ext cx="8136905" cy="97932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Create Firebase Project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29303B"/>
                </a:solidFill>
              </a:rPr>
              <a:t>The console looks like this.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29303B"/>
                </a:solidFill>
              </a:rPr>
              <a:t>On the left hand side, s</a:t>
            </a:r>
            <a:r>
              <a:rPr lang="en-US" sz="1800" b="1" i="0" dirty="0">
                <a:solidFill>
                  <a:srgbClr val="29303B"/>
                </a:solidFill>
                <a:effectLst/>
              </a:rPr>
              <a:t>elect the “Database”.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https://www.udemy.com/course/react-the-complete-guide-incl-redux/learn/lecture/8138514#notes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0D183DF-754A-40FE-A3FF-7375CADD73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520870"/>
            <a:ext cx="3809141" cy="306896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05BDB48-DF02-40ED-869F-FCFC58AD41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4008" y="2520870"/>
            <a:ext cx="3687191" cy="3343098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9C3D2FF-6613-48EA-AF32-9FAB8FE6E123}"/>
              </a:ext>
            </a:extLst>
          </p:cNvPr>
          <p:cNvSpPr/>
          <p:nvPr/>
        </p:nvSpPr>
        <p:spPr>
          <a:xfrm>
            <a:off x="4644008" y="3501008"/>
            <a:ext cx="792088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5C6AF01-68F1-4102-9109-78736E989D0C}"/>
              </a:ext>
            </a:extLst>
          </p:cNvPr>
          <p:cNvSpPr/>
          <p:nvPr/>
        </p:nvSpPr>
        <p:spPr>
          <a:xfrm>
            <a:off x="457200" y="3429000"/>
            <a:ext cx="658416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394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179.1 Firebase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5" y="1268758"/>
            <a:ext cx="8136905" cy="165618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Create Firebase Project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29303B"/>
                </a:solidFill>
              </a:rPr>
              <a:t>Firebase has the API endpoint and directly mapped to endpoints or to tables in our database.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It is very easy to get started a</a:t>
            </a:r>
            <a:r>
              <a:rPr lang="en-US" sz="1800" b="1" dirty="0">
                <a:solidFill>
                  <a:srgbClr val="29303B"/>
                </a:solidFill>
              </a:rPr>
              <a:t>nd store data.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Click “Create Database”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https://www.udemy.com/course/react-the-complete-guide-incl-redux/learn/lecture/8138514#notes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F16C50-F47E-430A-9EE9-70657F9CB1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3128" y="3030382"/>
            <a:ext cx="4030072" cy="3662029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4925520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179.1 Firebase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5" y="1268758"/>
            <a:ext cx="8136905" cy="79209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Create Firebase Project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29303B"/>
                </a:solidFill>
              </a:rPr>
              <a:t>Create Production Mode. Select Location: US West</a:t>
            </a:r>
            <a:endParaRPr lang="en-US" sz="1800" b="1" i="0" dirty="0">
              <a:solidFill>
                <a:srgbClr val="29303B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https://www.udemy.com/course/react-the-complete-guide-incl-redux/learn/lecture/8138514#notes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B524133-852F-43D5-A0CD-0C42B41C69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118" y="2276872"/>
            <a:ext cx="4091386" cy="371706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D81529D-5748-4018-962E-354E6ACFCD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1301" y="3310121"/>
            <a:ext cx="3622570" cy="2310109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7686213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179.1 Firebase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5" y="1268758"/>
            <a:ext cx="8352929" cy="79209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Create Firebase Project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29303B"/>
                </a:solidFill>
              </a:rPr>
              <a:t>Change the Database from “Cloud </a:t>
            </a:r>
            <a:r>
              <a:rPr lang="en-US" sz="1800" b="1" dirty="0" err="1">
                <a:solidFill>
                  <a:srgbClr val="29303B"/>
                </a:solidFill>
              </a:rPr>
              <a:t>Firestore</a:t>
            </a:r>
            <a:r>
              <a:rPr lang="en-US" sz="1800" b="1" dirty="0">
                <a:solidFill>
                  <a:srgbClr val="29303B"/>
                </a:solidFill>
              </a:rPr>
              <a:t>” to “Realtime Database” </a:t>
            </a:r>
            <a:endParaRPr lang="en-US" sz="1800" b="1" i="0" dirty="0">
              <a:solidFill>
                <a:srgbClr val="29303B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https://www.udemy.com/course/react-the-complete-guide-incl-redux/learn/lecture/8138514#notes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B2535B-FB89-4CA1-9A02-E06DAD330E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2267945"/>
            <a:ext cx="3676551" cy="3321297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C97FE98-10EC-4A67-91BC-3C00A05FABC0}"/>
              </a:ext>
            </a:extLst>
          </p:cNvPr>
          <p:cNvSpPr/>
          <p:nvPr/>
        </p:nvSpPr>
        <p:spPr>
          <a:xfrm>
            <a:off x="1909775" y="2683940"/>
            <a:ext cx="936104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794111B-C2AB-490A-A7B0-B5763FDC82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4924" y="2267945"/>
            <a:ext cx="3676552" cy="3345696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6ABB2BD-7B6B-475D-92A3-BCBF195B0885}"/>
              </a:ext>
            </a:extLst>
          </p:cNvPr>
          <p:cNvSpPr/>
          <p:nvPr/>
        </p:nvSpPr>
        <p:spPr>
          <a:xfrm>
            <a:off x="6085148" y="2807926"/>
            <a:ext cx="936104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4186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4FBB37C-F597-4749-BDA9-45E70C7D3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5" y="2857460"/>
            <a:ext cx="8352929" cy="349889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179.1 Firebase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5" y="1268758"/>
            <a:ext cx="8352929" cy="122413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Create Firebase Project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29303B"/>
                </a:solidFill>
              </a:rPr>
              <a:t>“Realtime Database” location: </a:t>
            </a:r>
            <a:r>
              <a:rPr lang="en-US" sz="1800" b="1" dirty="0">
                <a:solidFill>
                  <a:srgbClr val="29303B"/>
                </a:solidFill>
                <a:hlinkClick r:id="rId3"/>
              </a:rPr>
              <a:t>https://react-proj-burger.firebaseio.com</a:t>
            </a:r>
            <a:endParaRPr lang="en-US" sz="1800" b="1" dirty="0">
              <a:solidFill>
                <a:srgbClr val="29303B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29303B"/>
                </a:solidFill>
              </a:rPr>
              <a:t>This is the endpoint where we send data and it will automatically be stored in this database.</a:t>
            </a:r>
            <a:endParaRPr lang="en-US" sz="1800" b="1" i="0" dirty="0">
              <a:solidFill>
                <a:srgbClr val="29303B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4"/>
              </a:rPr>
              <a:t>https://www.udemy.com/course/react-the-complete-guide-incl-redux/learn/lecture/8138514#notes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C97FE98-10EC-4A67-91BC-3C00A05FABC0}"/>
              </a:ext>
            </a:extLst>
          </p:cNvPr>
          <p:cNvSpPr/>
          <p:nvPr/>
        </p:nvSpPr>
        <p:spPr>
          <a:xfrm>
            <a:off x="2699791" y="5162936"/>
            <a:ext cx="2520280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E1BE0A-11FB-41F5-94FF-F599A3DDD04C}"/>
              </a:ext>
            </a:extLst>
          </p:cNvPr>
          <p:cNvSpPr/>
          <p:nvPr/>
        </p:nvSpPr>
        <p:spPr>
          <a:xfrm>
            <a:off x="2699791" y="5671516"/>
            <a:ext cx="1440161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9E3A40-5F8B-4455-B0A4-3A27C8CB740F}"/>
              </a:ext>
            </a:extLst>
          </p:cNvPr>
          <p:cNvSpPr/>
          <p:nvPr/>
        </p:nvSpPr>
        <p:spPr>
          <a:xfrm>
            <a:off x="1835696" y="1961589"/>
            <a:ext cx="936104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11402A0-ACE2-4864-9CC9-1FC204FEB5A8}"/>
              </a:ext>
            </a:extLst>
          </p:cNvPr>
          <p:cNvSpPr/>
          <p:nvPr/>
        </p:nvSpPr>
        <p:spPr>
          <a:xfrm>
            <a:off x="755576" y="2276872"/>
            <a:ext cx="1080120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26075F5-1D28-4643-9323-88601605EF5E}"/>
              </a:ext>
            </a:extLst>
          </p:cNvPr>
          <p:cNvCxnSpPr>
            <a:cxnSpLocks/>
            <a:stCxn id="14" idx="2"/>
            <a:endCxn id="10" idx="0"/>
          </p:cNvCxnSpPr>
          <p:nvPr/>
        </p:nvCxnSpPr>
        <p:spPr>
          <a:xfrm>
            <a:off x="2303748" y="2249621"/>
            <a:ext cx="1656183" cy="291331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BF35F10-2056-48A4-B9C7-5528D6C7DBC7}"/>
              </a:ext>
            </a:extLst>
          </p:cNvPr>
          <p:cNvCxnSpPr>
            <a:cxnSpLocks/>
            <a:stCxn id="15" idx="2"/>
            <a:endCxn id="13" idx="0"/>
          </p:cNvCxnSpPr>
          <p:nvPr/>
        </p:nvCxnSpPr>
        <p:spPr>
          <a:xfrm>
            <a:off x="1295636" y="2492896"/>
            <a:ext cx="2124236" cy="317862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62236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179.1 Firebase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5" y="1268758"/>
            <a:ext cx="8352929" cy="158417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Create Firebase Project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29303B"/>
                </a:solidFill>
              </a:rPr>
              <a:t>We just HTTP Request to endpoint. The firebase will map the HTTP endpoints to the database.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This is the cool thing th</a:t>
            </a:r>
            <a:r>
              <a:rPr lang="en-US" sz="1800" b="1" dirty="0">
                <a:solidFill>
                  <a:srgbClr val="29303B"/>
                </a:solidFill>
              </a:rPr>
              <a:t>at firebase setup for us.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29303B"/>
                </a:solidFill>
              </a:rPr>
              <a:t>Click the “Rules” Tab.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https://www.udemy.com/course/react-the-complete-guide-incl-redux/learn/lecture/8138514#notes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B398F2-E6E8-493D-AEE5-E886FC157B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958374"/>
            <a:ext cx="3997381" cy="248685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130A82E-D73E-4065-9157-50EF68ABF360}"/>
              </a:ext>
            </a:extLst>
          </p:cNvPr>
          <p:cNvSpPr/>
          <p:nvPr/>
        </p:nvSpPr>
        <p:spPr>
          <a:xfrm>
            <a:off x="1619672" y="3656050"/>
            <a:ext cx="360040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574EF9A-E1BC-4179-A1D1-7FEAD35F4A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968" y="2947468"/>
            <a:ext cx="3866222" cy="3212976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C8F0EC49-CA41-45D5-AF88-195231BB3C28}"/>
              </a:ext>
            </a:extLst>
          </p:cNvPr>
          <p:cNvSpPr/>
          <p:nvPr/>
        </p:nvSpPr>
        <p:spPr>
          <a:xfrm>
            <a:off x="5508104" y="4388618"/>
            <a:ext cx="2930086" cy="84058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4615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D103F68-AA64-4D67-AA4D-7B769A7B56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259" y="3214534"/>
            <a:ext cx="4464293" cy="233687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179.1 Firebase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5" y="1268757"/>
            <a:ext cx="8352929" cy="166404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Create Firebase Project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29303B"/>
                </a:solidFill>
              </a:rPr>
              <a:t>Set the read and write to true for you test.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29303B"/>
                </a:solidFill>
              </a:rPr>
              <a:t>“rules”: {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29303B"/>
                </a:solidFill>
              </a:rPr>
              <a:t>“.read”: true, “.write”: true}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29303B"/>
                </a:solidFill>
              </a:rPr>
              <a:t>This true is for authentication users and the production ready application.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https://www.udemy.com/course/react-the-complete-guide-incl-redux/learn/lecture/8138514#notes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130A82E-D73E-4065-9157-50EF68ABF360}"/>
              </a:ext>
            </a:extLst>
          </p:cNvPr>
          <p:cNvSpPr/>
          <p:nvPr/>
        </p:nvSpPr>
        <p:spPr>
          <a:xfrm>
            <a:off x="1832420" y="4984013"/>
            <a:ext cx="936104" cy="4320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3E88D02-DD9A-4CAB-9958-8CD0C438F8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1811" y="3197817"/>
            <a:ext cx="3616653" cy="2778108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4438852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D103F68-AA64-4D67-AA4D-7B769A7B56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5" y="3756421"/>
            <a:ext cx="4464293" cy="233687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179.1 Firebase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5" y="1268757"/>
            <a:ext cx="8352929" cy="212578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Create Firebase Project</a:t>
            </a:r>
            <a:endParaRPr lang="en-US" sz="1800" b="1" dirty="0">
              <a:solidFill>
                <a:srgbClr val="29303B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29303B"/>
                </a:solidFill>
              </a:rPr>
              <a:t>We have not implemented the authenticated users yet.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29303B"/>
                </a:solidFill>
              </a:rPr>
              <a:t>For this moment, we set to true. Everyone can read and write.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29303B"/>
                </a:solidFill>
              </a:rPr>
              <a:t>Of course, this mode is not for our real application.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29303B"/>
                </a:solidFill>
              </a:rPr>
              <a:t>We need read and write for authenticated users only.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29303B"/>
                </a:solidFill>
              </a:rPr>
              <a:t>The global read write permission cannot be used in real production mode.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https://www.udemy.com/course/react-the-complete-guide-incl-redux/learn/lecture/8138514#notes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130A82E-D73E-4065-9157-50EF68ABF360}"/>
              </a:ext>
            </a:extLst>
          </p:cNvPr>
          <p:cNvSpPr/>
          <p:nvPr/>
        </p:nvSpPr>
        <p:spPr>
          <a:xfrm>
            <a:off x="1835696" y="5525900"/>
            <a:ext cx="936104" cy="4320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3E88D02-DD9A-4CAB-9958-8CD0C438F8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5088" y="3726510"/>
            <a:ext cx="3616653" cy="2778108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8500042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179.1 Firebase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5" y="1268757"/>
            <a:ext cx="8352929" cy="9695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Create Firebase Project</a:t>
            </a:r>
            <a:endParaRPr lang="en-US" sz="1800" b="1" dirty="0">
              <a:solidFill>
                <a:srgbClr val="29303B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29303B"/>
                </a:solidFill>
              </a:rPr>
              <a:t>We can start any HTTP request now.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29303B"/>
                </a:solidFill>
              </a:rPr>
              <a:t>We can make request to this http endpoint or some </a:t>
            </a:r>
            <a:r>
              <a:rPr lang="en-US" sz="1800" b="1">
                <a:solidFill>
                  <a:srgbClr val="29303B"/>
                </a:solidFill>
              </a:rPr>
              <a:t>nested endpoints..</a:t>
            </a:r>
            <a:endParaRPr lang="en-US" sz="1800" b="1" dirty="0">
              <a:solidFill>
                <a:srgbClr val="29303B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https://www.udemy.com/course/react-the-complete-guide-incl-redux/learn/lecture/8138514#notes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19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5519E2-6B0F-4AB3-880B-5F065B1A1F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2636912"/>
            <a:ext cx="6156176" cy="3836952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487220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179 Create Firebase Project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268758"/>
            <a:ext cx="8136904" cy="79209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Firebase pricing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https://firebase.google.com</a:t>
            </a:r>
            <a:endParaRPr lang="en-US" sz="1800" b="1" i="0" dirty="0">
              <a:solidFill>
                <a:schemeClr val="tx1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https://www.udemy.com/course/react-the-complete-guide-incl-redux/learn/lecture/8138514#notes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2A5C629-C556-4ACF-B536-BCE4AE0078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9054" y="2246150"/>
            <a:ext cx="5868144" cy="3847146"/>
          </a:xfrm>
          <a:prstGeom prst="rect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3DF1F50-111C-4D1F-A2BC-50433AB80098}"/>
              </a:ext>
            </a:extLst>
          </p:cNvPr>
          <p:cNvSpPr/>
          <p:nvPr/>
        </p:nvSpPr>
        <p:spPr>
          <a:xfrm>
            <a:off x="3203848" y="2708920"/>
            <a:ext cx="504056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1567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2020/7/8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20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90724FE-D50D-4367-A9EA-192D3E46D8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2656950"/>
            <a:ext cx="5633507" cy="3940401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179 Create Firebase Project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268757"/>
            <a:ext cx="8136904" cy="128275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Firebase pricing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3"/>
              </a:rPr>
              <a:t>https://firebase.google.com/pricing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It is very important</a:t>
            </a:r>
            <a:r>
              <a:rPr lang="en-US" sz="1800" b="1" dirty="0">
                <a:solidFill>
                  <a:schemeClr val="tx1"/>
                </a:solidFill>
              </a:rPr>
              <a:t> if you plan on using this in production environment for our real application. If you stay in free plan, do not worry.</a:t>
            </a:r>
            <a:endParaRPr lang="en-US" sz="1800" b="1" i="0" dirty="0">
              <a:solidFill>
                <a:schemeClr val="tx1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4"/>
              </a:rPr>
              <a:t>https://www.udemy.com/course/react-the-complete-guide-incl-redux/learn/lecture/8138514#notes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8304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179 Create Firebase Project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268758"/>
            <a:ext cx="8136904" cy="103228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Firebase pricing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2"/>
              </a:rPr>
              <a:t>https://firebase.google.com/pricing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You just have limited service in your production ready application.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https://www.udemy.com/course/react-the-complete-guide-incl-redux/learn/lecture/8138514#notes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067BFB0-0911-4DE8-85A7-241F4862EF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3931" y="2384784"/>
            <a:ext cx="6089105" cy="4284576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790115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2495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179.1 Get Started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52005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179.1 Firebase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5" y="1268759"/>
            <a:ext cx="8136905" cy="79208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Create Firebase Project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29303B"/>
                </a:solidFill>
              </a:rPr>
              <a:t>&gt; Click “Get started”</a:t>
            </a:r>
            <a:endParaRPr lang="en-US" sz="1800" b="1" i="0" dirty="0">
              <a:solidFill>
                <a:srgbClr val="29303B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https://www.udemy.com/course/react-the-complete-guide-incl-redux/learn/lecture/8138514#notes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ED76266-A832-4640-A721-45931C6293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2122889"/>
            <a:ext cx="6228184" cy="3970407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474611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179.1 Firebase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5" y="1268759"/>
            <a:ext cx="8136905" cy="79208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Create Firebase Project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29303B"/>
                </a:solidFill>
              </a:rPr>
              <a:t>&gt; Click “Add project”</a:t>
            </a:r>
            <a:endParaRPr lang="en-US" sz="1800" b="1" i="0" dirty="0">
              <a:solidFill>
                <a:srgbClr val="29303B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https://www.udemy.com/course/react-the-complete-guide-incl-redux/learn/lecture/8138514#notes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637657-62C3-4DC6-9559-B369FCA209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2172169"/>
            <a:ext cx="6452572" cy="448853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591383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179.1 Firebase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5" y="1268759"/>
            <a:ext cx="8136905" cy="79208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Create Firebase Project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29303B"/>
                </a:solidFill>
              </a:rPr>
              <a:t>&gt; Give the Project Name: react-</a:t>
            </a:r>
            <a:r>
              <a:rPr lang="en-US" sz="1800" b="1" dirty="0" err="1">
                <a:solidFill>
                  <a:srgbClr val="29303B"/>
                </a:solidFill>
              </a:rPr>
              <a:t>proj</a:t>
            </a:r>
            <a:r>
              <a:rPr lang="en-US" sz="1800" b="1" dirty="0">
                <a:solidFill>
                  <a:srgbClr val="29303B"/>
                </a:solidFill>
              </a:rPr>
              <a:t>-burger </a:t>
            </a:r>
            <a:endParaRPr lang="en-US" sz="1800" b="1" i="0" dirty="0">
              <a:solidFill>
                <a:srgbClr val="29303B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https://www.udemy.com/course/react-the-complete-guide-incl-redux/learn/lecture/8138514#notes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B0CDCB-BBE2-45A0-9407-960110FC60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9231" y="2063391"/>
            <a:ext cx="3883969" cy="474994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030337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179.1 Firebase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5" y="1268759"/>
            <a:ext cx="8136905" cy="79208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Create Firebase Project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29303B"/>
                </a:solidFill>
              </a:rPr>
              <a:t>&gt; Configure Google Analytics</a:t>
            </a:r>
            <a:endParaRPr lang="en-US" sz="1800" b="1" i="0" dirty="0">
              <a:solidFill>
                <a:srgbClr val="29303B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https://www.udemy.com/course/react-the-complete-guide-incl-redux/learn/lecture/8138514#notes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E20F305-8644-4550-AF93-383CAF4569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2823" y="2194526"/>
            <a:ext cx="3842327" cy="4533491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332130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5567</TotalTime>
  <Words>837</Words>
  <Application>Microsoft Office PowerPoint</Application>
  <PresentationFormat>On-screen Show (4:3)</PresentationFormat>
  <Paragraphs>128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Wingdings</vt:lpstr>
      <vt:lpstr>Office 佈景主題</vt:lpstr>
      <vt:lpstr>179 Create Firebase Project</vt:lpstr>
      <vt:lpstr>179 Create Firebase Project</vt:lpstr>
      <vt:lpstr>179 Create Firebase Project</vt:lpstr>
      <vt:lpstr>179 Create Firebase Project</vt:lpstr>
      <vt:lpstr>179.1 Get Started</vt:lpstr>
      <vt:lpstr>179.1 Firebase</vt:lpstr>
      <vt:lpstr>179.1 Firebase</vt:lpstr>
      <vt:lpstr>179.1 Firebase</vt:lpstr>
      <vt:lpstr>179.1 Firebase</vt:lpstr>
      <vt:lpstr>179.1 Firebase</vt:lpstr>
      <vt:lpstr>179.1 Firebase</vt:lpstr>
      <vt:lpstr>179.1 Firebase</vt:lpstr>
      <vt:lpstr>179.1 Firebase</vt:lpstr>
      <vt:lpstr>179.1 Firebase</vt:lpstr>
      <vt:lpstr>179.1 Firebase</vt:lpstr>
      <vt:lpstr>179.1 Firebase</vt:lpstr>
      <vt:lpstr>179.1 Firebase</vt:lpstr>
      <vt:lpstr>179.1 Firebase</vt:lpstr>
      <vt:lpstr>179.1 Firebase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1841</cp:revision>
  <dcterms:created xsi:type="dcterms:W3CDTF">2018-09-28T16:40:41Z</dcterms:created>
  <dcterms:modified xsi:type="dcterms:W3CDTF">2020-07-09T00:40:32Z</dcterms:modified>
</cp:coreProperties>
</file>